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sigs" ContentType="application/vnd.openxmlformats-package.digital-signature-origin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4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4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3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hangesInfos/changesInfo1.xml" ContentType="application/vnd.ms-powerpoint.changesinfo+xml"/>
  <Override PartName="/ppt/revisionInfo.xml" ContentType="application/vnd.ms-powerpoint.revisioninfo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_xmlsignatures/sig1.xml" ContentType="application/vnd.openxmlformats-package.digital-signature-xmlsignatur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package/2006/relationships/digital-signature/origin" Target="_xmlsignatures/origin.sigs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71" r:id="rId2"/>
    <p:sldMasterId id="2147483679" r:id="rId3"/>
  </p:sldMasterIdLst>
  <p:notesMasterIdLst>
    <p:notesMasterId r:id="rId47"/>
  </p:notesMasterIdLst>
  <p:handoutMasterIdLst>
    <p:handoutMasterId r:id="rId48"/>
  </p:handoutMasterIdLst>
  <p:sldIdLst>
    <p:sldId id="279" r:id="rId4"/>
    <p:sldId id="337" r:id="rId5"/>
    <p:sldId id="280" r:id="rId6"/>
    <p:sldId id="284" r:id="rId7"/>
    <p:sldId id="316" r:id="rId8"/>
    <p:sldId id="317" r:id="rId9"/>
    <p:sldId id="320" r:id="rId10"/>
    <p:sldId id="324" r:id="rId11"/>
    <p:sldId id="345" r:id="rId12"/>
    <p:sldId id="327" r:id="rId13"/>
    <p:sldId id="328" r:id="rId14"/>
    <p:sldId id="319" r:id="rId15"/>
    <p:sldId id="323" r:id="rId16"/>
    <p:sldId id="325" r:id="rId17"/>
    <p:sldId id="329" r:id="rId18"/>
    <p:sldId id="330" r:id="rId19"/>
    <p:sldId id="332" r:id="rId20"/>
    <p:sldId id="333" r:id="rId21"/>
    <p:sldId id="334" r:id="rId22"/>
    <p:sldId id="335" r:id="rId23"/>
    <p:sldId id="344" r:id="rId24"/>
    <p:sldId id="285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36" r:id="rId40"/>
    <p:sldId id="339" r:id="rId41"/>
    <p:sldId id="338" r:id="rId42"/>
    <p:sldId id="343" r:id="rId43"/>
    <p:sldId id="341" r:id="rId44"/>
    <p:sldId id="342" r:id="rId45"/>
    <p:sldId id="346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0">
          <p15:clr>
            <a:srgbClr val="A4A3A4"/>
          </p15:clr>
        </p15:guide>
        <p15:guide id="2" pos="2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792C"/>
    <a:srgbClr val="D19B23"/>
    <a:srgbClr val="B1810B"/>
    <a:srgbClr val="856024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7774" autoAdjust="0"/>
  </p:normalViewPr>
  <p:slideViewPr>
    <p:cSldViewPr snapToGrid="0" snapToObjects="1">
      <p:cViewPr varScale="1">
        <p:scale>
          <a:sx n="156" d="100"/>
          <a:sy n="156" d="100"/>
        </p:scale>
        <p:origin x="788" y="76"/>
      </p:cViewPr>
      <p:guideLst>
        <p:guide orient="horz" pos="760"/>
        <p:guide pos="2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tagoras Tong" userId="06f450b56cc9525e" providerId="LiveId" clId="{FBBDBDAF-2054-4DCB-8237-B8007C52B5D3}"/>
    <pc:docChg chg="addSld delSld modSld">
      <pc:chgData name="Protagoras Tong" userId="06f450b56cc9525e" providerId="LiveId" clId="{FBBDBDAF-2054-4DCB-8237-B8007C52B5D3}" dt="2017-09-25T15:06:08.867" v="14"/>
      <pc:docMkLst>
        <pc:docMk/>
      </pc:docMkLst>
      <pc:sldChg chg="del">
        <pc:chgData name="Protagoras Tong" userId="06f450b56cc9525e" providerId="LiveId" clId="{FBBDBDAF-2054-4DCB-8237-B8007C52B5D3}" dt="2017-09-25T15:05:54.988" v="0" actId="2696"/>
        <pc:sldMkLst>
          <pc:docMk/>
          <pc:sldMk cId="2872353188" sldId="286"/>
        </pc:sldMkLst>
      </pc:sldChg>
      <pc:sldChg chg="del">
        <pc:chgData name="Protagoras Tong" userId="06f450b56cc9525e" providerId="LiveId" clId="{FBBDBDAF-2054-4DCB-8237-B8007C52B5D3}" dt="2017-09-25T15:05:54.996" v="1" actId="2696"/>
        <pc:sldMkLst>
          <pc:docMk/>
          <pc:sldMk cId="3946781869" sldId="288"/>
        </pc:sldMkLst>
      </pc:sldChg>
      <pc:sldChg chg="del">
        <pc:chgData name="Protagoras Tong" userId="06f450b56cc9525e" providerId="LiveId" clId="{FBBDBDAF-2054-4DCB-8237-B8007C52B5D3}" dt="2017-09-25T15:05:55.004" v="2" actId="2696"/>
        <pc:sldMkLst>
          <pc:docMk/>
          <pc:sldMk cId="18115326" sldId="289"/>
        </pc:sldMkLst>
      </pc:sldChg>
      <pc:sldChg chg="del">
        <pc:chgData name="Protagoras Tong" userId="06f450b56cc9525e" providerId="LiveId" clId="{FBBDBDAF-2054-4DCB-8237-B8007C52B5D3}" dt="2017-09-25T15:05:55.011" v="3" actId="2696"/>
        <pc:sldMkLst>
          <pc:docMk/>
          <pc:sldMk cId="1773511904" sldId="290"/>
        </pc:sldMkLst>
      </pc:sldChg>
      <pc:sldChg chg="del">
        <pc:chgData name="Protagoras Tong" userId="06f450b56cc9525e" providerId="LiveId" clId="{FBBDBDAF-2054-4DCB-8237-B8007C52B5D3}" dt="2017-09-25T15:05:55.021" v="4" actId="2696"/>
        <pc:sldMkLst>
          <pc:docMk/>
          <pc:sldMk cId="1437433191" sldId="291"/>
        </pc:sldMkLst>
      </pc:sldChg>
      <pc:sldChg chg="del">
        <pc:chgData name="Protagoras Tong" userId="06f450b56cc9525e" providerId="LiveId" clId="{FBBDBDAF-2054-4DCB-8237-B8007C52B5D3}" dt="2017-09-25T15:05:55.030" v="5" actId="2696"/>
        <pc:sldMkLst>
          <pc:docMk/>
          <pc:sldMk cId="776476704" sldId="292"/>
        </pc:sldMkLst>
      </pc:sldChg>
      <pc:sldChg chg="del">
        <pc:chgData name="Protagoras Tong" userId="06f450b56cc9525e" providerId="LiveId" clId="{FBBDBDAF-2054-4DCB-8237-B8007C52B5D3}" dt="2017-09-25T15:05:55.039" v="6" actId="2696"/>
        <pc:sldMkLst>
          <pc:docMk/>
          <pc:sldMk cId="226291962" sldId="293"/>
        </pc:sldMkLst>
      </pc:sldChg>
      <pc:sldChg chg="del">
        <pc:chgData name="Protagoras Tong" userId="06f450b56cc9525e" providerId="LiveId" clId="{FBBDBDAF-2054-4DCB-8237-B8007C52B5D3}" dt="2017-09-25T15:05:55.051" v="7" actId="2696"/>
        <pc:sldMkLst>
          <pc:docMk/>
          <pc:sldMk cId="332686835" sldId="294"/>
        </pc:sldMkLst>
      </pc:sldChg>
      <pc:sldChg chg="del">
        <pc:chgData name="Protagoras Tong" userId="06f450b56cc9525e" providerId="LiveId" clId="{FBBDBDAF-2054-4DCB-8237-B8007C52B5D3}" dt="2017-09-25T15:05:55.059" v="8" actId="2696"/>
        <pc:sldMkLst>
          <pc:docMk/>
          <pc:sldMk cId="403543236" sldId="295"/>
        </pc:sldMkLst>
      </pc:sldChg>
      <pc:sldChg chg="del">
        <pc:chgData name="Protagoras Tong" userId="06f450b56cc9525e" providerId="LiveId" clId="{FBBDBDAF-2054-4DCB-8237-B8007C52B5D3}" dt="2017-09-25T15:05:55.066" v="9" actId="2696"/>
        <pc:sldMkLst>
          <pc:docMk/>
          <pc:sldMk cId="2716770424" sldId="296"/>
        </pc:sldMkLst>
      </pc:sldChg>
      <pc:sldChg chg="del">
        <pc:chgData name="Protagoras Tong" userId="06f450b56cc9525e" providerId="LiveId" clId="{FBBDBDAF-2054-4DCB-8237-B8007C52B5D3}" dt="2017-09-25T15:05:55.073" v="10" actId="2696"/>
        <pc:sldMkLst>
          <pc:docMk/>
          <pc:sldMk cId="1417845884" sldId="297"/>
        </pc:sldMkLst>
      </pc:sldChg>
      <pc:sldChg chg="del">
        <pc:chgData name="Protagoras Tong" userId="06f450b56cc9525e" providerId="LiveId" clId="{FBBDBDAF-2054-4DCB-8237-B8007C52B5D3}" dt="2017-09-25T15:05:55.081" v="11" actId="2696"/>
        <pc:sldMkLst>
          <pc:docMk/>
          <pc:sldMk cId="3162332319" sldId="298"/>
        </pc:sldMkLst>
      </pc:sldChg>
      <pc:sldChg chg="del">
        <pc:chgData name="Protagoras Tong" userId="06f450b56cc9525e" providerId="LiveId" clId="{FBBDBDAF-2054-4DCB-8237-B8007C52B5D3}" dt="2017-09-25T15:05:55.088" v="12" actId="2696"/>
        <pc:sldMkLst>
          <pc:docMk/>
          <pc:sldMk cId="945845342" sldId="299"/>
        </pc:sldMkLst>
      </pc:sldChg>
      <pc:sldChg chg="del">
        <pc:chgData name="Protagoras Tong" userId="06f450b56cc9525e" providerId="LiveId" clId="{FBBDBDAF-2054-4DCB-8237-B8007C52B5D3}" dt="2017-09-25T15:05:55.097" v="13" actId="2696"/>
        <pc:sldMkLst>
          <pc:docMk/>
          <pc:sldMk cId="22829748" sldId="300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2797004911" sldId="302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807443747" sldId="303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2200647114" sldId="304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4287609557" sldId="305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1738180427" sldId="306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251931313" sldId="307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2992427112" sldId="308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1335238036" sldId="309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3444247805" sldId="310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1617317963" sldId="311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2611162708" sldId="312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266509958" sldId="313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3773037711" sldId="314"/>
        </pc:sldMkLst>
      </pc:sldChg>
      <pc:sldChg chg="add">
        <pc:chgData name="Protagoras Tong" userId="06f450b56cc9525e" providerId="LiveId" clId="{FBBDBDAF-2054-4DCB-8237-B8007C52B5D3}" dt="2017-09-25T15:06:08.867" v="14"/>
        <pc:sldMkLst>
          <pc:docMk/>
          <pc:sldMk cId="800323777" sldId="315"/>
        </pc:sldMkLst>
      </pc:sldChg>
    </pc:docChg>
  </pc:docChgLst>
  <pc:docChgLst>
    <pc:chgData name="Zheng Zhou" userId="4716c49f800b7acf" providerId="LiveId" clId="{D0E474A9-36F2-4B20-A8C0-89AE13AE8831}"/>
    <pc:docChg chg="undo custSel addSld delSld modSld sldOrd modMainMaster">
      <pc:chgData name="Zheng Zhou" userId="4716c49f800b7acf" providerId="LiveId" clId="{D0E474A9-36F2-4B20-A8C0-89AE13AE8831}" dt="2017-09-30T22:32:17.973" v="5338" actId="27636"/>
      <pc:docMkLst>
        <pc:docMk/>
      </pc:docMkLst>
      <pc:sldChg chg="addSp delSp modSp">
        <pc:chgData name="Zheng Zhou" userId="4716c49f800b7acf" providerId="LiveId" clId="{D0E474A9-36F2-4B20-A8C0-89AE13AE8831}" dt="2017-09-18T21:24:51.819" v="500" actId="20577"/>
        <pc:sldMkLst>
          <pc:docMk/>
          <pc:sldMk cId="2448798670" sldId="279"/>
        </pc:sldMkLst>
        <pc:spChg chg="mod">
          <ac:chgData name="Zheng Zhou" userId="4716c49f800b7acf" providerId="LiveId" clId="{D0E474A9-36F2-4B20-A8C0-89AE13AE8831}" dt="2017-09-18T19:56:52.573" v="218" actId="20577"/>
          <ac:spMkLst>
            <pc:docMk/>
            <pc:sldMk cId="2448798670" sldId="279"/>
            <ac:spMk id="2" creationId="{00000000-0000-0000-0000-000000000000}"/>
          </ac:spMkLst>
        </pc:spChg>
        <pc:spChg chg="mod">
          <ac:chgData name="Zheng Zhou" userId="4716c49f800b7acf" providerId="LiveId" clId="{D0E474A9-36F2-4B20-A8C0-89AE13AE8831}" dt="2017-09-18T19:54:36.896" v="130" actId="20577"/>
          <ac:spMkLst>
            <pc:docMk/>
            <pc:sldMk cId="2448798670" sldId="279"/>
            <ac:spMk id="3" creationId="{00000000-0000-0000-0000-000000000000}"/>
          </ac:spMkLst>
        </pc:spChg>
        <pc:spChg chg="mod">
          <ac:chgData name="Zheng Zhou" userId="4716c49f800b7acf" providerId="LiveId" clId="{D0E474A9-36F2-4B20-A8C0-89AE13AE8831}" dt="2017-09-18T19:57:04.581" v="253" actId="20577"/>
          <ac:spMkLst>
            <pc:docMk/>
            <pc:sldMk cId="2448798670" sldId="279"/>
            <ac:spMk id="4" creationId="{00000000-0000-0000-0000-000000000000}"/>
          </ac:spMkLst>
        </pc:spChg>
        <pc:spChg chg="mod">
          <ac:chgData name="Zheng Zhou" userId="4716c49f800b7acf" providerId="LiveId" clId="{D0E474A9-36F2-4B20-A8C0-89AE13AE8831}" dt="2017-09-18T21:24:51.819" v="500" actId="20577"/>
          <ac:spMkLst>
            <pc:docMk/>
            <pc:sldMk cId="2448798670" sldId="279"/>
            <ac:spMk id="5" creationId="{00000000-0000-0000-0000-000000000000}"/>
          </ac:spMkLst>
        </pc:spChg>
        <pc:spChg chg="mod">
          <ac:chgData name="Zheng Zhou" userId="4716c49f800b7acf" providerId="LiveId" clId="{D0E474A9-36F2-4B20-A8C0-89AE13AE8831}" dt="2017-09-18T19:37:20.669" v="48" actId="20577"/>
          <ac:spMkLst>
            <pc:docMk/>
            <pc:sldMk cId="2448798670" sldId="279"/>
            <ac:spMk id="6" creationId="{00000000-0000-0000-0000-000000000000}"/>
          </ac:spMkLst>
        </pc:spChg>
        <pc:spChg chg="mod">
          <ac:chgData name="Zheng Zhou" userId="4716c49f800b7acf" providerId="LiveId" clId="{D0E474A9-36F2-4B20-A8C0-89AE13AE8831}" dt="2017-09-18T19:37:39.519" v="106" actId="20577"/>
          <ac:spMkLst>
            <pc:docMk/>
            <pc:sldMk cId="2448798670" sldId="279"/>
            <ac:spMk id="7" creationId="{00000000-0000-0000-0000-000000000000}"/>
          </ac:spMkLst>
        </pc:spChg>
        <pc:spChg chg="add del mod ord">
          <ac:chgData name="Zheng Zhou" userId="4716c49f800b7acf" providerId="LiveId" clId="{D0E474A9-36F2-4B20-A8C0-89AE13AE8831}" dt="2017-09-18T20:21:40.463" v="431" actId="478"/>
          <ac:spMkLst>
            <pc:docMk/>
            <pc:sldMk cId="2448798670" sldId="279"/>
            <ac:spMk id="10" creationId="{80F53E15-04F0-40FA-94DE-64C32F58B853}"/>
          </ac:spMkLst>
        </pc:spChg>
        <pc:spChg chg="add del mod ord">
          <ac:chgData name="Zheng Zhou" userId="4716c49f800b7acf" providerId="LiveId" clId="{D0E474A9-36F2-4B20-A8C0-89AE13AE8831}" dt="2017-09-18T20:21:49.839" v="432" actId="478"/>
          <ac:spMkLst>
            <pc:docMk/>
            <pc:sldMk cId="2448798670" sldId="279"/>
            <ac:spMk id="13" creationId="{A5216C28-542B-4E30-8157-F218CB52D629}"/>
          </ac:spMkLst>
        </pc:spChg>
        <pc:picChg chg="add del mod ord">
          <ac:chgData name="Zheng Zhou" userId="4716c49f800b7acf" providerId="LiveId" clId="{D0E474A9-36F2-4B20-A8C0-89AE13AE8831}" dt="2017-09-18T20:21:35.099" v="429" actId="478"/>
          <ac:picMkLst>
            <pc:docMk/>
            <pc:sldMk cId="2448798670" sldId="279"/>
            <ac:picMk id="9" creationId="{5B67410A-75E1-41AB-82D1-718DF008EAFE}"/>
          </ac:picMkLst>
        </pc:picChg>
        <pc:picChg chg="add del mod ord">
          <ac:chgData name="Zheng Zhou" userId="4716c49f800b7acf" providerId="LiveId" clId="{D0E474A9-36F2-4B20-A8C0-89AE13AE8831}" dt="2017-09-18T20:21:36.871" v="430" actId="478"/>
          <ac:picMkLst>
            <pc:docMk/>
            <pc:sldMk cId="2448798670" sldId="279"/>
            <ac:picMk id="12" creationId="{876C3AA8-8BCC-4BC1-AA8E-C8C427C5F685}"/>
          </ac:picMkLst>
        </pc:picChg>
      </pc:sldChg>
      <pc:sldChg chg="addSp modSp modNotesTx">
        <pc:chgData name="Zheng Zhou" userId="4716c49f800b7acf" providerId="LiveId" clId="{D0E474A9-36F2-4B20-A8C0-89AE13AE8831}" dt="2017-09-30T21:19:57.957" v="2237" actId="20577"/>
        <pc:sldMkLst>
          <pc:docMk/>
          <pc:sldMk cId="2661305601" sldId="280"/>
        </pc:sldMkLst>
        <pc:spChg chg="mod">
          <ac:chgData name="Zheng Zhou" userId="4716c49f800b7acf" providerId="LiveId" clId="{D0E474A9-36F2-4B20-A8C0-89AE13AE8831}" dt="2017-09-18T21:26:38.700" v="514" actId="20577"/>
          <ac:spMkLst>
            <pc:docMk/>
            <pc:sldMk cId="2661305601" sldId="280"/>
            <ac:spMk id="2" creationId="{00000000-0000-0000-0000-000000000000}"/>
          </ac:spMkLst>
        </pc:spChg>
        <pc:spChg chg="mod">
          <ac:chgData name="Zheng Zhou" userId="4716c49f800b7acf" providerId="LiveId" clId="{D0E474A9-36F2-4B20-A8C0-89AE13AE8831}" dt="2017-09-18T21:27:13.640" v="596" actId="20577"/>
          <ac:spMkLst>
            <pc:docMk/>
            <pc:sldMk cId="2661305601" sldId="280"/>
            <ac:spMk id="3" creationId="{00000000-0000-0000-0000-000000000000}"/>
          </ac:spMkLst>
        </pc:spChg>
        <pc:spChg chg="add mod">
          <ac:chgData name="Zheng Zhou" userId="4716c49f800b7acf" providerId="LiveId" clId="{D0E474A9-36F2-4B20-A8C0-89AE13AE8831}" dt="2017-09-29T21:13:53.555" v="647" actId="6549"/>
          <ac:spMkLst>
            <pc:docMk/>
            <pc:sldMk cId="2661305601" sldId="280"/>
            <ac:spMk id="4" creationId="{EDEA1196-7223-453B-8BC1-DBFB155AAEE0}"/>
          </ac:spMkLst>
        </pc:spChg>
      </pc:sldChg>
      <pc:sldChg chg="addSp delSp modSp ord">
        <pc:chgData name="Zheng Zhou" userId="4716c49f800b7acf" providerId="LiveId" clId="{D0E474A9-36F2-4B20-A8C0-89AE13AE8831}" dt="2017-09-18T21:30:36.879" v="642" actId="313"/>
        <pc:sldMkLst>
          <pc:docMk/>
          <pc:sldMk cId="1024104872" sldId="281"/>
        </pc:sldMkLst>
        <pc:spChg chg="del">
          <ac:chgData name="Zheng Zhou" userId="4716c49f800b7acf" providerId="LiveId" clId="{D0E474A9-36F2-4B20-A8C0-89AE13AE8831}" dt="2017-09-18T21:30:27.746" v="640" actId="313"/>
          <ac:spMkLst>
            <pc:docMk/>
            <pc:sldMk cId="1024104872" sldId="281"/>
            <ac:spMk id="2" creationId="{00000000-0000-0000-0000-000000000000}"/>
          </ac:spMkLst>
        </pc:spChg>
        <pc:spChg chg="del">
          <ac:chgData name="Zheng Zhou" userId="4716c49f800b7acf" providerId="LiveId" clId="{D0E474A9-36F2-4B20-A8C0-89AE13AE8831}" dt="2017-09-18T21:30:27.746" v="640" actId="313"/>
          <ac:spMkLst>
            <pc:docMk/>
            <pc:sldMk cId="1024104872" sldId="281"/>
            <ac:spMk id="3" creationId="{00000000-0000-0000-0000-000000000000}"/>
          </ac:spMkLst>
        </pc:spChg>
        <pc:spChg chg="del">
          <ac:chgData name="Zheng Zhou" userId="4716c49f800b7acf" providerId="LiveId" clId="{D0E474A9-36F2-4B20-A8C0-89AE13AE8831}" dt="2017-09-18T21:30:27.746" v="640" actId="313"/>
          <ac:spMkLst>
            <pc:docMk/>
            <pc:sldMk cId="1024104872" sldId="281"/>
            <ac:spMk id="4" creationId="{00000000-0000-0000-0000-000000000000}"/>
          </ac:spMkLst>
        </pc:spChg>
        <pc:spChg chg="add del mod">
          <ac:chgData name="Zheng Zhou" userId="4716c49f800b7acf" providerId="LiveId" clId="{D0E474A9-36F2-4B20-A8C0-89AE13AE8831}" dt="2017-09-18T21:30:36.879" v="642" actId="313"/>
          <ac:spMkLst>
            <pc:docMk/>
            <pc:sldMk cId="1024104872" sldId="281"/>
            <ac:spMk id="5" creationId="{869F7034-95BC-4FBA-8095-FF2401ADA360}"/>
          </ac:spMkLst>
        </pc:spChg>
        <pc:spChg chg="add del mod">
          <ac:chgData name="Zheng Zhou" userId="4716c49f800b7acf" providerId="LiveId" clId="{D0E474A9-36F2-4B20-A8C0-89AE13AE8831}" dt="2017-09-18T21:30:36.879" v="642" actId="313"/>
          <ac:spMkLst>
            <pc:docMk/>
            <pc:sldMk cId="1024104872" sldId="281"/>
            <ac:spMk id="6" creationId="{F065F3EA-7CA0-4CD8-A9B9-4AABA1160B89}"/>
          </ac:spMkLst>
        </pc:spChg>
        <pc:spChg chg="add del mod">
          <ac:chgData name="Zheng Zhou" userId="4716c49f800b7acf" providerId="LiveId" clId="{D0E474A9-36F2-4B20-A8C0-89AE13AE8831}" dt="2017-09-18T21:30:36.879" v="642" actId="313"/>
          <ac:spMkLst>
            <pc:docMk/>
            <pc:sldMk cId="1024104872" sldId="281"/>
            <ac:spMk id="7" creationId="{8111D3EF-C5DD-42B0-BA48-42DA73EDE6FE}"/>
          </ac:spMkLst>
        </pc:spChg>
      </pc:sldChg>
      <pc:sldChg chg="del">
        <pc:chgData name="Zheng Zhou" userId="4716c49f800b7acf" providerId="LiveId" clId="{D0E474A9-36F2-4B20-A8C0-89AE13AE8831}" dt="2017-09-18T21:28:38.394" v="632" actId="2696"/>
        <pc:sldMkLst>
          <pc:docMk/>
          <pc:sldMk cId="2070179491" sldId="282"/>
        </pc:sldMkLst>
      </pc:sldChg>
      <pc:sldChg chg="addSp delSp modSp del ord">
        <pc:chgData name="Zheng Zhou" userId="4716c49f800b7acf" providerId="LiveId" clId="{D0E474A9-36F2-4B20-A8C0-89AE13AE8831}" dt="2017-09-30T20:29:09.678" v="773" actId="2696"/>
        <pc:sldMkLst>
          <pc:docMk/>
          <pc:sldMk cId="2540249293" sldId="283"/>
        </pc:sldMkLst>
        <pc:spChg chg="del">
          <ac:chgData name="Zheng Zhou" userId="4716c49f800b7acf" providerId="LiveId" clId="{D0E474A9-36F2-4B20-A8C0-89AE13AE8831}" dt="2017-09-18T21:29:31.225" v="635" actId="27636"/>
          <ac:spMkLst>
            <pc:docMk/>
            <pc:sldMk cId="2540249293" sldId="283"/>
            <ac:spMk id="3" creationId="{00000000-0000-0000-0000-000000000000}"/>
          </ac:spMkLst>
        </pc:spChg>
        <pc:spChg chg="del">
          <ac:chgData name="Zheng Zhou" userId="4716c49f800b7acf" providerId="LiveId" clId="{D0E474A9-36F2-4B20-A8C0-89AE13AE8831}" dt="2017-09-18T21:29:31.225" v="635" actId="27636"/>
          <ac:spMkLst>
            <pc:docMk/>
            <pc:sldMk cId="2540249293" sldId="283"/>
            <ac:spMk id="4" creationId="{00000000-0000-0000-0000-000000000000}"/>
          </ac:spMkLst>
        </pc:spChg>
        <pc:spChg chg="add mod">
          <ac:chgData name="Zheng Zhou" userId="4716c49f800b7acf" providerId="LiveId" clId="{D0E474A9-36F2-4B20-A8C0-89AE13AE8831}" dt="2017-09-18T21:29:31.225" v="635" actId="27636"/>
          <ac:spMkLst>
            <pc:docMk/>
            <pc:sldMk cId="2540249293" sldId="283"/>
            <ac:spMk id="5" creationId="{AF7AE8C4-6416-4775-9E47-2D0FCC37A62B}"/>
          </ac:spMkLst>
        </pc:spChg>
        <pc:spChg chg="add mod">
          <ac:chgData name="Zheng Zhou" userId="4716c49f800b7acf" providerId="LiveId" clId="{D0E474A9-36F2-4B20-A8C0-89AE13AE8831}" dt="2017-09-18T21:29:31.590" v="636" actId="27636"/>
          <ac:spMkLst>
            <pc:docMk/>
            <pc:sldMk cId="2540249293" sldId="283"/>
            <ac:spMk id="6" creationId="{6D1CDB62-2BD9-45DA-928C-438AD3767585}"/>
          </ac:spMkLst>
        </pc:spChg>
      </pc:sldChg>
      <pc:sldChg chg="addSp delSp modSp ord modNotesTx">
        <pc:chgData name="Zheng Zhou" userId="4716c49f800b7acf" providerId="LiveId" clId="{D0E474A9-36F2-4B20-A8C0-89AE13AE8831}" dt="2017-09-30T22:27:14.348" v="5260" actId="20577"/>
        <pc:sldMkLst>
          <pc:docMk/>
          <pc:sldMk cId="1360436629" sldId="284"/>
        </pc:sldMkLst>
        <pc:spChg chg="del mod">
          <ac:chgData name="Zheng Zhou" userId="4716c49f800b7acf" providerId="LiveId" clId="{D0E474A9-36F2-4B20-A8C0-89AE13AE8831}" dt="2017-09-30T22:08:27.633" v="5039" actId="478"/>
          <ac:spMkLst>
            <pc:docMk/>
            <pc:sldMk cId="1360436629" sldId="284"/>
            <ac:spMk id="2" creationId="{00000000-0000-0000-0000-000000000000}"/>
          </ac:spMkLst>
        </pc:spChg>
        <pc:spChg chg="del">
          <ac:chgData name="Zheng Zhou" userId="4716c49f800b7acf" providerId="LiveId" clId="{D0E474A9-36F2-4B20-A8C0-89AE13AE8831}" dt="2017-09-18T21:30:01.851" v="637" actId="313"/>
          <ac:spMkLst>
            <pc:docMk/>
            <pc:sldMk cId="1360436629" sldId="284"/>
            <ac:spMk id="3" creationId="{00000000-0000-0000-0000-000000000000}"/>
          </ac:spMkLst>
        </pc:spChg>
        <pc:spChg chg="add del mod">
          <ac:chgData name="Zheng Zhou" userId="4716c49f800b7acf" providerId="LiveId" clId="{D0E474A9-36F2-4B20-A8C0-89AE13AE8831}" dt="2017-09-30T22:19:35.151" v="5070" actId="478"/>
          <ac:spMkLst>
            <pc:docMk/>
            <pc:sldMk cId="1360436629" sldId="284"/>
            <ac:spMk id="4" creationId="{4A6EEB78-86C4-4BF0-A165-DA74AAF41A60}"/>
          </ac:spMkLst>
        </pc:spChg>
        <pc:spChg chg="del">
          <ac:chgData name="Zheng Zhou" userId="4716c49f800b7acf" providerId="LiveId" clId="{D0E474A9-36F2-4B20-A8C0-89AE13AE8831}" dt="2017-09-18T21:30:01.851" v="637" actId="313"/>
          <ac:spMkLst>
            <pc:docMk/>
            <pc:sldMk cId="1360436629" sldId="284"/>
            <ac:spMk id="4" creationId="{00000000-0000-0000-0000-000000000000}"/>
          </ac:spMkLst>
        </pc:spChg>
        <pc:spChg chg="add mod">
          <ac:chgData name="Zheng Zhou" userId="4716c49f800b7acf" providerId="LiveId" clId="{D0E474A9-36F2-4B20-A8C0-89AE13AE8831}" dt="2017-09-30T20:29:27.533" v="832" actId="20577"/>
          <ac:spMkLst>
            <pc:docMk/>
            <pc:sldMk cId="1360436629" sldId="284"/>
            <ac:spMk id="5" creationId="{6BE736EA-012F-4EBC-B7F3-999F17116C07}"/>
          </ac:spMkLst>
        </pc:spChg>
        <pc:spChg chg="add mod">
          <ac:chgData name="Zheng Zhou" userId="4716c49f800b7acf" providerId="LiveId" clId="{D0E474A9-36F2-4B20-A8C0-89AE13AE8831}" dt="2017-09-30T22:22:07.329" v="5095" actId="1076"/>
          <ac:spMkLst>
            <pc:docMk/>
            <pc:sldMk cId="1360436629" sldId="284"/>
            <ac:spMk id="6" creationId="{D93745C4-C71F-4973-8795-8884C713A968}"/>
          </ac:spMkLst>
        </pc:spChg>
        <pc:spChg chg="add del mod">
          <ac:chgData name="Zheng Zhou" userId="4716c49f800b7acf" providerId="LiveId" clId="{D0E474A9-36F2-4B20-A8C0-89AE13AE8831}" dt="2017-09-30T22:23:33.229" v="5125" actId="478"/>
          <ac:spMkLst>
            <pc:docMk/>
            <pc:sldMk cId="1360436629" sldId="284"/>
            <ac:spMk id="11" creationId="{CE91C359-3919-4C16-9297-1743C90C6A39}"/>
          </ac:spMkLst>
        </pc:spChg>
        <pc:spChg chg="add mod">
          <ac:chgData name="Zheng Zhou" userId="4716c49f800b7acf" providerId="LiveId" clId="{D0E474A9-36F2-4B20-A8C0-89AE13AE8831}" dt="2017-09-30T22:24:23.323" v="5177" actId="1076"/>
          <ac:spMkLst>
            <pc:docMk/>
            <pc:sldMk cId="1360436629" sldId="284"/>
            <ac:spMk id="12" creationId="{A4AF14F0-F8FB-4B8A-803C-D407D4AE27EC}"/>
          </ac:spMkLst>
        </pc:spChg>
        <pc:spChg chg="add">
          <ac:chgData name="Zheng Zhou" userId="4716c49f800b7acf" providerId="LiveId" clId="{D0E474A9-36F2-4B20-A8C0-89AE13AE8831}" dt="2017-09-30T22:23:18.637" v="5119" actId="20577"/>
          <ac:spMkLst>
            <pc:docMk/>
            <pc:sldMk cId="1360436629" sldId="284"/>
            <ac:spMk id="13" creationId="{B6406865-785C-4EEE-898B-E372B6F13814}"/>
          </ac:spMkLst>
        </pc:spChg>
        <pc:spChg chg="add mod">
          <ac:chgData name="Zheng Zhou" userId="4716c49f800b7acf" providerId="LiveId" clId="{D0E474A9-36F2-4B20-A8C0-89AE13AE8831}" dt="2017-09-30T22:27:03.339" v="5234" actId="20577"/>
          <ac:spMkLst>
            <pc:docMk/>
            <pc:sldMk cId="1360436629" sldId="284"/>
            <ac:spMk id="14" creationId="{403BDB5A-BD59-4157-9020-9255A806F1B4}"/>
          </ac:spMkLst>
        </pc:spChg>
        <pc:spChg chg="add mod">
          <ac:chgData name="Zheng Zhou" userId="4716c49f800b7acf" providerId="LiveId" clId="{D0E474A9-36F2-4B20-A8C0-89AE13AE8831}" dt="2017-09-30T22:27:14.348" v="5260" actId="20577"/>
          <ac:spMkLst>
            <pc:docMk/>
            <pc:sldMk cId="1360436629" sldId="284"/>
            <ac:spMk id="16" creationId="{9B781C0F-C5C3-42EC-8AD9-EB51AFB71081}"/>
          </ac:spMkLst>
        </pc:spChg>
        <pc:picChg chg="add del mod">
          <ac:chgData name="Zheng Zhou" userId="4716c49f800b7acf" providerId="LiveId" clId="{D0E474A9-36F2-4B20-A8C0-89AE13AE8831}" dt="2017-09-30T22:16:48.303" v="5051" actId="478"/>
          <ac:picMkLst>
            <pc:docMk/>
            <pc:sldMk cId="1360436629" sldId="284"/>
            <ac:picMk id="3" creationId="{BB1EFFFE-160E-4A67-B9BF-01165AB06C80}"/>
          </ac:picMkLst>
        </pc:picChg>
        <pc:picChg chg="add mod">
          <ac:chgData name="Zheng Zhou" userId="4716c49f800b7acf" providerId="LiveId" clId="{D0E474A9-36F2-4B20-A8C0-89AE13AE8831}" dt="2017-09-30T22:24:19.647" v="5176" actId="1076"/>
          <ac:picMkLst>
            <pc:docMk/>
            <pc:sldMk cId="1360436629" sldId="284"/>
            <ac:picMk id="7" creationId="{D0569DC1-D27A-4EDF-9B31-6C07CAC8B915}"/>
          </ac:picMkLst>
        </pc:picChg>
        <pc:picChg chg="add mod modCrop">
          <ac:chgData name="Zheng Zhou" userId="4716c49f800b7acf" providerId="LiveId" clId="{D0E474A9-36F2-4B20-A8C0-89AE13AE8831}" dt="2017-09-30T22:24:57.997" v="5187" actId="1076"/>
          <ac:picMkLst>
            <pc:docMk/>
            <pc:sldMk cId="1360436629" sldId="284"/>
            <ac:picMk id="8" creationId="{AD8F6A03-BB98-4AB4-BA76-D7EAB723D9A4}"/>
          </ac:picMkLst>
        </pc:picChg>
        <pc:picChg chg="add del mod">
          <ac:chgData name="Zheng Zhou" userId="4716c49f800b7acf" providerId="LiveId" clId="{D0E474A9-36F2-4B20-A8C0-89AE13AE8831}" dt="2017-09-30T22:20:59.161" v="5082" actId="478"/>
          <ac:picMkLst>
            <pc:docMk/>
            <pc:sldMk cId="1360436629" sldId="284"/>
            <ac:picMk id="9" creationId="{03145EBA-2716-4380-A0B3-B691421725D7}"/>
          </ac:picMkLst>
        </pc:picChg>
        <pc:picChg chg="add del mod">
          <ac:chgData name="Zheng Zhou" userId="4716c49f800b7acf" providerId="LiveId" clId="{D0E474A9-36F2-4B20-A8C0-89AE13AE8831}" dt="2017-09-30T22:25:51.969" v="5189" actId="478"/>
          <ac:picMkLst>
            <pc:docMk/>
            <pc:sldMk cId="1360436629" sldId="284"/>
            <ac:picMk id="10" creationId="{102990DA-94D8-4A33-924F-2B07586C6E5E}"/>
          </ac:picMkLst>
        </pc:picChg>
        <pc:picChg chg="add mod">
          <ac:chgData name="Zheng Zhou" userId="4716c49f800b7acf" providerId="LiveId" clId="{D0E474A9-36F2-4B20-A8C0-89AE13AE8831}" dt="2017-09-30T22:26:11.549" v="5194" actId="14100"/>
          <ac:picMkLst>
            <pc:docMk/>
            <pc:sldMk cId="1360436629" sldId="284"/>
            <ac:picMk id="15" creationId="{9763AEDA-507B-4211-A038-C25757143BFC}"/>
          </ac:picMkLst>
        </pc:picChg>
      </pc:sldChg>
      <pc:sldChg chg="modSp add">
        <pc:chgData name="Zheng Zhou" userId="4716c49f800b7acf" providerId="LiveId" clId="{D0E474A9-36F2-4B20-A8C0-89AE13AE8831}" dt="2017-09-18T21:28:18.370" v="630" actId="27636"/>
        <pc:sldMkLst>
          <pc:docMk/>
          <pc:sldMk cId="821780255" sldId="285"/>
        </pc:sldMkLst>
        <pc:spChg chg="mod">
          <ac:chgData name="Zheng Zhou" userId="4716c49f800b7acf" providerId="LiveId" clId="{D0E474A9-36F2-4B20-A8C0-89AE13AE8831}" dt="2017-09-18T21:27:24.210" v="607" actId="20577"/>
          <ac:spMkLst>
            <pc:docMk/>
            <pc:sldMk cId="821780255" sldId="285"/>
            <ac:spMk id="2" creationId="{00000000-0000-0000-0000-000000000000}"/>
          </ac:spMkLst>
        </pc:spChg>
        <pc:spChg chg="mod">
          <ac:chgData name="Zheng Zhou" userId="4716c49f800b7acf" providerId="LiveId" clId="{D0E474A9-36F2-4B20-A8C0-89AE13AE8831}" dt="2017-09-18T21:28:18.370" v="630" actId="27636"/>
          <ac:spMkLst>
            <pc:docMk/>
            <pc:sldMk cId="821780255" sldId="285"/>
            <ac:spMk id="3" creationId="{00000000-0000-0000-0000-000000000000}"/>
          </ac:spMkLst>
        </pc:spChg>
      </pc:sldChg>
      <pc:sldChg chg="modSp add">
        <pc:chgData name="Zheng Zhou" userId="4716c49f800b7acf" providerId="LiveId" clId="{D0E474A9-36F2-4B20-A8C0-89AE13AE8831}" dt="2017-09-24T17:27:45.204" v="644" actId="313"/>
        <pc:sldMkLst>
          <pc:docMk/>
          <pc:sldMk cId="2797004911" sldId="286"/>
        </pc:sldMkLst>
        <pc:spChg chg="mod">
          <ac:chgData name="Zheng Zhou" userId="4716c49f800b7acf" providerId="LiveId" clId="{D0E474A9-36F2-4B20-A8C0-89AE13AE8831}" dt="2017-09-24T17:27:45.204" v="644" actId="313"/>
          <ac:spMkLst>
            <pc:docMk/>
            <pc:sldMk cId="2797004911" sldId="286"/>
            <ac:spMk id="5" creationId="{AF7AE8C4-6416-4775-9E47-2D0FCC37A62B}"/>
          </ac:spMkLst>
        </pc:spChg>
      </pc:sldChg>
      <pc:sldChg chg="add">
        <pc:chgData name="Zheng Zhou" userId="4716c49f800b7acf" providerId="LiveId" clId="{D0E474A9-36F2-4B20-A8C0-89AE13AE8831}" dt="2017-09-18T21:30:46.977" v="643" actId="313"/>
        <pc:sldMkLst>
          <pc:docMk/>
          <pc:sldMk cId="807443747" sldId="287"/>
        </pc:sldMkLst>
      </pc:sldChg>
      <pc:sldChg chg="add">
        <pc:chgData name="Zheng Zhou" userId="4716c49f800b7acf" providerId="LiveId" clId="{D0E474A9-36F2-4B20-A8C0-89AE13AE8831}" dt="2017-09-18T21:30:46.977" v="643" actId="313"/>
        <pc:sldMkLst>
          <pc:docMk/>
          <pc:sldMk cId="3358627114" sldId="288"/>
        </pc:sldMkLst>
      </pc:sldChg>
      <pc:sldChg chg="addSp delSp modSp add modNotesTx">
        <pc:chgData name="Zheng Zhou" userId="4716c49f800b7acf" providerId="LiveId" clId="{D0E474A9-36F2-4B20-A8C0-89AE13AE8831}" dt="2017-09-30T22:31:19.197" v="5334" actId="20577"/>
        <pc:sldMkLst>
          <pc:docMk/>
          <pc:sldMk cId="3336892082" sldId="316"/>
        </pc:sldMkLst>
        <pc:spChg chg="mod">
          <ac:chgData name="Zheng Zhou" userId="4716c49f800b7acf" providerId="LiveId" clId="{D0E474A9-36F2-4B20-A8C0-89AE13AE8831}" dt="2017-09-30T22:28:56.488" v="5323" actId="20577"/>
          <ac:spMkLst>
            <pc:docMk/>
            <pc:sldMk cId="3336892082" sldId="316"/>
            <ac:spMk id="6" creationId="{D93745C4-C71F-4973-8795-8884C713A968}"/>
          </ac:spMkLst>
        </pc:spChg>
        <pc:spChg chg="del">
          <ac:chgData name="Zheng Zhou" userId="4716c49f800b7acf" providerId="LiveId" clId="{D0E474A9-36F2-4B20-A8C0-89AE13AE8831}" dt="2017-09-30T22:27:46.652" v="5263" actId="478"/>
          <ac:spMkLst>
            <pc:docMk/>
            <pc:sldMk cId="3336892082" sldId="316"/>
            <ac:spMk id="12" creationId="{A4AF14F0-F8FB-4B8A-803C-D407D4AE27EC}"/>
          </ac:spMkLst>
        </pc:spChg>
        <pc:spChg chg="del">
          <ac:chgData name="Zheng Zhou" userId="4716c49f800b7acf" providerId="LiveId" clId="{D0E474A9-36F2-4B20-A8C0-89AE13AE8831}" dt="2017-09-30T22:27:52.714" v="5265" actId="478"/>
          <ac:spMkLst>
            <pc:docMk/>
            <pc:sldMk cId="3336892082" sldId="316"/>
            <ac:spMk id="14" creationId="{403BDB5A-BD59-4157-9020-9255A806F1B4}"/>
          </ac:spMkLst>
        </pc:spChg>
        <pc:spChg chg="del">
          <ac:chgData name="Zheng Zhou" userId="4716c49f800b7acf" providerId="LiveId" clId="{D0E474A9-36F2-4B20-A8C0-89AE13AE8831}" dt="2017-09-30T22:27:57.071" v="5267" actId="478"/>
          <ac:spMkLst>
            <pc:docMk/>
            <pc:sldMk cId="3336892082" sldId="316"/>
            <ac:spMk id="16" creationId="{9B781C0F-C5C3-42EC-8AD9-EB51AFB71081}"/>
          </ac:spMkLst>
        </pc:spChg>
        <pc:picChg chg="add mod modCrop">
          <ac:chgData name="Zheng Zhou" userId="4716c49f800b7acf" providerId="LiveId" clId="{D0E474A9-36F2-4B20-A8C0-89AE13AE8831}" dt="2017-09-30T22:31:09.662" v="5333" actId="1076"/>
          <ac:picMkLst>
            <pc:docMk/>
            <pc:sldMk cId="3336892082" sldId="316"/>
            <ac:picMk id="2" creationId="{DBAC6D11-73AE-48CC-B3A2-5DE1D3A3AB6D}"/>
          </ac:picMkLst>
        </pc:picChg>
        <pc:picChg chg="del">
          <ac:chgData name="Zheng Zhou" userId="4716c49f800b7acf" providerId="LiveId" clId="{D0E474A9-36F2-4B20-A8C0-89AE13AE8831}" dt="2017-09-30T22:27:43.584" v="5262" actId="478"/>
          <ac:picMkLst>
            <pc:docMk/>
            <pc:sldMk cId="3336892082" sldId="316"/>
            <ac:picMk id="7" creationId="{D0569DC1-D27A-4EDF-9B31-6C07CAC8B915}"/>
          </ac:picMkLst>
        </pc:picChg>
        <pc:picChg chg="del">
          <ac:chgData name="Zheng Zhou" userId="4716c49f800b7acf" providerId="LiveId" clId="{D0E474A9-36F2-4B20-A8C0-89AE13AE8831}" dt="2017-09-30T22:27:48.167" v="5264" actId="478"/>
          <ac:picMkLst>
            <pc:docMk/>
            <pc:sldMk cId="3336892082" sldId="316"/>
            <ac:picMk id="8" creationId="{AD8F6A03-BB98-4AB4-BA76-D7EAB723D9A4}"/>
          </ac:picMkLst>
        </pc:picChg>
        <pc:picChg chg="del">
          <ac:chgData name="Zheng Zhou" userId="4716c49f800b7acf" providerId="LiveId" clId="{D0E474A9-36F2-4B20-A8C0-89AE13AE8831}" dt="2017-09-30T22:27:54.235" v="5266" actId="478"/>
          <ac:picMkLst>
            <pc:docMk/>
            <pc:sldMk cId="3336892082" sldId="316"/>
            <ac:picMk id="15" creationId="{9763AEDA-507B-4211-A038-C25757143BFC}"/>
          </ac:picMkLst>
        </pc:picChg>
      </pc:sldChg>
      <pc:sldChg chg="addSp delSp modSp add">
        <pc:chgData name="Zheng Zhou" userId="4716c49f800b7acf" providerId="LiveId" clId="{D0E474A9-36F2-4B20-A8C0-89AE13AE8831}" dt="2017-09-30T22:32:17.973" v="5338" actId="27636"/>
        <pc:sldMkLst>
          <pc:docMk/>
          <pc:sldMk cId="312115972" sldId="317"/>
        </pc:sldMkLst>
        <pc:spChg chg="del">
          <ac:chgData name="Zheng Zhou" userId="4716c49f800b7acf" providerId="LiveId" clId="{D0E474A9-36F2-4B20-A8C0-89AE13AE8831}" dt="2017-09-30T22:32:17.655" v="5337" actId="27636"/>
          <ac:spMkLst>
            <pc:docMk/>
            <pc:sldMk cId="312115972" sldId="317"/>
            <ac:spMk id="2" creationId="{140DA928-5843-4AD9-977E-F0F7DCBAADB8}"/>
          </ac:spMkLst>
        </pc:spChg>
        <pc:spChg chg="del">
          <ac:chgData name="Zheng Zhou" userId="4716c49f800b7acf" providerId="LiveId" clId="{D0E474A9-36F2-4B20-A8C0-89AE13AE8831}" dt="2017-09-30T22:32:17.655" v="5337" actId="27636"/>
          <ac:spMkLst>
            <pc:docMk/>
            <pc:sldMk cId="312115972" sldId="317"/>
            <ac:spMk id="3" creationId="{76B5E629-FB37-4EF6-9088-63869EDB87A9}"/>
          </ac:spMkLst>
        </pc:spChg>
        <pc:spChg chg="del">
          <ac:chgData name="Zheng Zhou" userId="4716c49f800b7acf" providerId="LiveId" clId="{D0E474A9-36F2-4B20-A8C0-89AE13AE8831}" dt="2017-09-30T22:32:17.655" v="5337" actId="27636"/>
          <ac:spMkLst>
            <pc:docMk/>
            <pc:sldMk cId="312115972" sldId="317"/>
            <ac:spMk id="4" creationId="{BAA7D92A-C695-417C-A86A-E0FD3ACAD37C}"/>
          </ac:spMkLst>
        </pc:spChg>
        <pc:spChg chg="del mod">
          <ac:chgData name="Zheng Zhou" userId="4716c49f800b7acf" providerId="LiveId" clId="{D0E474A9-36F2-4B20-A8C0-89AE13AE8831}" dt="2017-09-30T22:32:17.655" v="5337" actId="27636"/>
          <ac:spMkLst>
            <pc:docMk/>
            <pc:sldMk cId="312115972" sldId="317"/>
            <ac:spMk id="5" creationId="{E1D29EE5-AC25-4115-A2A4-72BA20CDB1D2}"/>
          </ac:spMkLst>
        </pc:spChg>
        <pc:spChg chg="add mod">
          <ac:chgData name="Zheng Zhou" userId="4716c49f800b7acf" providerId="LiveId" clId="{D0E474A9-36F2-4B20-A8C0-89AE13AE8831}" dt="2017-09-30T22:32:17.655" v="5337" actId="27636"/>
          <ac:spMkLst>
            <pc:docMk/>
            <pc:sldMk cId="312115972" sldId="317"/>
            <ac:spMk id="6" creationId="{28DFDA5B-3C31-4F14-86F1-C6457122F6B1}"/>
          </ac:spMkLst>
        </pc:spChg>
        <pc:spChg chg="add mod">
          <ac:chgData name="Zheng Zhou" userId="4716c49f800b7acf" providerId="LiveId" clId="{D0E474A9-36F2-4B20-A8C0-89AE13AE8831}" dt="2017-09-30T22:32:17.655" v="5337" actId="27636"/>
          <ac:spMkLst>
            <pc:docMk/>
            <pc:sldMk cId="312115972" sldId="317"/>
            <ac:spMk id="7" creationId="{C17099F7-02CC-4275-9626-AC7208AC64C7}"/>
          </ac:spMkLst>
        </pc:spChg>
        <pc:spChg chg="add mod">
          <ac:chgData name="Zheng Zhou" userId="4716c49f800b7acf" providerId="LiveId" clId="{D0E474A9-36F2-4B20-A8C0-89AE13AE8831}" dt="2017-09-30T22:32:17.973" v="5338" actId="27636"/>
          <ac:spMkLst>
            <pc:docMk/>
            <pc:sldMk cId="312115972" sldId="317"/>
            <ac:spMk id="8" creationId="{35CFF6B2-B436-4D23-92BF-40368532B99C}"/>
          </ac:spMkLst>
        </pc:spChg>
      </pc:sldChg>
      <pc:sldMasterChg chg="addSp delSp modSp modSldLayout">
        <pc:chgData name="Zheng Zhou" userId="4716c49f800b7acf" providerId="LiveId" clId="{D0E474A9-36F2-4B20-A8C0-89AE13AE8831}" dt="2017-09-29T21:19:22.518" v="760" actId="1037"/>
        <pc:sldMasterMkLst>
          <pc:docMk/>
          <pc:sldMasterMk cId="842853661" sldId="2147483648"/>
        </pc:sldMasterMkLst>
        <pc:grpChg chg="add mod ord">
          <ac:chgData name="Zheng Zhou" userId="4716c49f800b7acf" providerId="LiveId" clId="{D0E474A9-36F2-4B20-A8C0-89AE13AE8831}" dt="2017-09-29T21:19:22.518" v="760" actId="1037"/>
          <ac:grpSpMkLst>
            <pc:docMk/>
            <pc:sldMasterMk cId="842853661" sldId="2147483648"/>
            <ac:grpSpMk id="8" creationId="{AB506674-2E46-4797-99B2-C9E68D8F2645}"/>
          </ac:grpSpMkLst>
        </pc:grpChg>
        <pc:picChg chg="del">
          <ac:chgData name="Zheng Zhou" userId="4716c49f800b7acf" providerId="LiveId" clId="{D0E474A9-36F2-4B20-A8C0-89AE13AE8831}" dt="2017-09-18T20:26:35.790" v="469" actId="478"/>
          <ac:picMkLst>
            <pc:docMk/>
            <pc:sldMasterMk cId="842853661" sldId="2147483648"/>
            <ac:picMk id="5" creationId="{00000000-0000-0000-0000-000000000000}"/>
          </ac:picMkLst>
        </pc:picChg>
        <pc:picChg chg="add del">
          <ac:chgData name="Zheng Zhou" userId="4716c49f800b7acf" providerId="LiveId" clId="{D0E474A9-36F2-4B20-A8C0-89AE13AE8831}" dt="2017-09-18T20:26:26.706" v="467" actId="478"/>
          <ac:picMkLst>
            <pc:docMk/>
            <pc:sldMasterMk cId="842853661" sldId="2147483648"/>
            <ac:picMk id="9" creationId="{9D11AEA3-FF92-403C-97A1-4196C26B4103}"/>
          </ac:picMkLst>
        </pc:picChg>
        <pc:sldLayoutChg chg="addSp delSp modSp">
          <pc:chgData name="Zheng Zhou" userId="4716c49f800b7acf" providerId="LiveId" clId="{D0E474A9-36F2-4B20-A8C0-89AE13AE8831}" dt="2017-09-18T21:26:04.746" v="503" actId="478"/>
          <pc:sldLayoutMkLst>
            <pc:docMk/>
            <pc:sldMasterMk cId="842853661" sldId="2147483648"/>
            <pc:sldLayoutMk cId="3330045191" sldId="2147483658"/>
          </pc:sldLayoutMkLst>
          <pc:spChg chg="add mod">
            <ac:chgData name="Zheng Zhou" userId="4716c49f800b7acf" providerId="LiveId" clId="{D0E474A9-36F2-4B20-A8C0-89AE13AE8831}" dt="2017-09-18T20:25:39.857" v="463" actId="478"/>
            <ac:spMkLst>
              <pc:docMk/>
              <pc:sldMasterMk cId="842853661" sldId="2147483648"/>
              <pc:sldLayoutMk cId="3330045191" sldId="2147483658"/>
              <ac:spMk id="7" creationId="{4806AA2E-8677-4F09-9FDB-5D4E5A8A8DAD}"/>
            </ac:spMkLst>
          </pc:spChg>
          <pc:grpChg chg="add del mod">
            <ac:chgData name="Zheng Zhou" userId="4716c49f800b7acf" providerId="LiveId" clId="{D0E474A9-36F2-4B20-A8C0-89AE13AE8831}" dt="2017-09-18T21:26:04.746" v="503" actId="478"/>
            <ac:grpSpMkLst>
              <pc:docMk/>
              <pc:sldMasterMk cId="842853661" sldId="2147483648"/>
              <pc:sldLayoutMk cId="3330045191" sldId="2147483658"/>
              <ac:grpSpMk id="8" creationId="{8DC2FBE2-DB56-4CAF-894C-7A56DE439201}"/>
            </ac:grpSpMkLst>
          </pc:grpChg>
          <pc:picChg chg="add mod ord">
            <ac:chgData name="Zheng Zhou" userId="4716c49f800b7acf" providerId="LiveId" clId="{D0E474A9-36F2-4B20-A8C0-89AE13AE8831}" dt="2017-09-18T20:25:39.857" v="463" actId="478"/>
            <ac:picMkLst>
              <pc:docMk/>
              <pc:sldMasterMk cId="842853661" sldId="2147483648"/>
              <pc:sldLayoutMk cId="3330045191" sldId="2147483658"/>
              <ac:picMk id="4" creationId="{51644B6B-4BBA-4265-AD18-EE4611CE7E54}"/>
            </ac:picMkLst>
          </pc:picChg>
          <pc:picChg chg="add mod ord">
            <ac:chgData name="Zheng Zhou" userId="4716c49f800b7acf" providerId="LiveId" clId="{D0E474A9-36F2-4B20-A8C0-89AE13AE8831}" dt="2017-09-18T20:25:39.857" v="463" actId="478"/>
            <ac:picMkLst>
              <pc:docMk/>
              <pc:sldMasterMk cId="842853661" sldId="2147483648"/>
              <pc:sldLayoutMk cId="3330045191" sldId="2147483658"/>
              <ac:picMk id="6" creationId="{9F06B1F4-0A1F-4F0D-96EE-8754CCBCA8F4}"/>
            </ac:picMkLst>
          </pc:picChg>
          <pc:picChg chg="del">
            <ac:chgData name="Zheng Zhou" userId="4716c49f800b7acf" providerId="LiveId" clId="{D0E474A9-36F2-4B20-A8C0-89AE13AE8831}" dt="2017-09-18T20:22:45.974" v="440" actId="478"/>
            <ac:picMkLst>
              <pc:docMk/>
              <pc:sldMasterMk cId="842853661" sldId="2147483648"/>
              <pc:sldLayoutMk cId="3330045191" sldId="2147483658"/>
              <ac:picMk id="17" creationId="{00000000-0000-0000-0000-000000000000}"/>
            </ac:picMkLst>
          </pc:picChg>
        </pc:sldLayoutChg>
        <pc:sldLayoutChg chg="addSp delSp modSp">
          <pc:chgData name="Zheng Zhou" userId="4716c49f800b7acf" providerId="LiveId" clId="{D0E474A9-36F2-4B20-A8C0-89AE13AE8831}" dt="2017-09-18T20:59:15.016" v="489" actId="478"/>
          <pc:sldLayoutMkLst>
            <pc:docMk/>
            <pc:sldMasterMk cId="842853661" sldId="2147483648"/>
            <pc:sldLayoutMk cId="4223284927" sldId="2147483669"/>
          </pc:sldLayoutMkLst>
          <pc:grpChg chg="add del mod">
            <ac:chgData name="Zheng Zhou" userId="4716c49f800b7acf" providerId="LiveId" clId="{D0E474A9-36F2-4B20-A8C0-89AE13AE8831}" dt="2017-09-18T20:58:49.230" v="479" actId="478"/>
            <ac:grpSpMkLst>
              <pc:docMk/>
              <pc:sldMasterMk cId="842853661" sldId="2147483648"/>
              <pc:sldLayoutMk cId="4223284927" sldId="2147483669"/>
              <ac:grpSpMk id="9" creationId="{2A2E7DC1-38E3-4AC5-B394-1BDC8ECA6D76}"/>
            </ac:grpSpMkLst>
          </pc:grpChg>
          <pc:grpChg chg="add mod ord">
            <ac:chgData name="Zheng Zhou" userId="4716c49f800b7acf" providerId="LiveId" clId="{D0E474A9-36F2-4B20-A8C0-89AE13AE8831}" dt="2017-09-18T20:59:12.947" v="488" actId="167"/>
            <ac:grpSpMkLst>
              <pc:docMk/>
              <pc:sldMasterMk cId="842853661" sldId="2147483648"/>
              <pc:sldLayoutMk cId="4223284927" sldId="2147483669"/>
              <ac:grpSpMk id="18" creationId="{37961CCD-E457-47F5-B7DE-BA88294B26A7}"/>
            </ac:grpSpMkLst>
          </pc:grpChg>
          <pc:picChg chg="del">
            <ac:chgData name="Zheng Zhou" userId="4716c49f800b7acf" providerId="LiveId" clId="{D0E474A9-36F2-4B20-A8C0-89AE13AE8831}" dt="2017-09-18T20:59:15.016" v="489" actId="478"/>
            <ac:picMkLst>
              <pc:docMk/>
              <pc:sldMasterMk cId="842853661" sldId="2147483648"/>
              <pc:sldLayoutMk cId="4223284927" sldId="2147483669"/>
              <ac:picMk id="10" creationId="{00000000-0000-0000-0000-000000000000}"/>
            </ac:picMkLst>
          </pc:picChg>
          <pc:picChg chg="mod">
            <ac:chgData name="Zheng Zhou" userId="4716c49f800b7acf" providerId="LiveId" clId="{D0E474A9-36F2-4B20-A8C0-89AE13AE8831}" dt="2017-09-18T20:59:03.385" v="486" actId="1076"/>
            <ac:picMkLst>
              <pc:docMk/>
              <pc:sldMasterMk cId="842853661" sldId="2147483648"/>
              <pc:sldLayoutMk cId="4223284927" sldId="2147483669"/>
              <ac:picMk id="11" creationId="{00000000-0000-0000-0000-000000000000}"/>
            </ac:picMkLst>
          </pc:picChg>
        </pc:sldLayoutChg>
        <pc:sldLayoutChg chg="addSp delSp modSp">
          <pc:chgData name="Zheng Zhou" userId="4716c49f800b7acf" providerId="LiveId" clId="{D0E474A9-36F2-4B20-A8C0-89AE13AE8831}" dt="2017-09-18T20:58:13.868" v="473" actId="478"/>
          <pc:sldLayoutMkLst>
            <pc:docMk/>
            <pc:sldMasterMk cId="842853661" sldId="2147483648"/>
            <pc:sldLayoutMk cId="4238372900" sldId="2147483670"/>
          </pc:sldLayoutMkLst>
          <pc:grpChg chg="add mod ord">
            <ac:chgData name="Zheng Zhou" userId="4716c49f800b7acf" providerId="LiveId" clId="{D0E474A9-36F2-4B20-A8C0-89AE13AE8831}" dt="2017-09-18T20:58:11.896" v="472" actId="167"/>
            <ac:grpSpMkLst>
              <pc:docMk/>
              <pc:sldMasterMk cId="842853661" sldId="2147483648"/>
              <pc:sldLayoutMk cId="4238372900" sldId="2147483670"/>
              <ac:grpSpMk id="7" creationId="{BDEDA14E-73DE-4F94-B03F-EA4069BD4ADA}"/>
            </ac:grpSpMkLst>
          </pc:grpChg>
          <pc:picChg chg="del">
            <ac:chgData name="Zheng Zhou" userId="4716c49f800b7acf" providerId="LiveId" clId="{D0E474A9-36F2-4B20-A8C0-89AE13AE8831}" dt="2017-09-18T20:58:13.868" v="473" actId="478"/>
            <ac:picMkLst>
              <pc:docMk/>
              <pc:sldMasterMk cId="842853661" sldId="2147483648"/>
              <pc:sldLayoutMk cId="4238372900" sldId="2147483670"/>
              <ac:picMk id="8" creationId="{00000000-0000-0000-0000-000000000000}"/>
            </ac:picMkLst>
          </pc:picChg>
        </pc:sldLayoutChg>
        <pc:sldLayoutChg chg="modSp">
          <pc:chgData name="Zheng Zhou" userId="4716c49f800b7acf" providerId="LiveId" clId="{D0E474A9-36F2-4B20-A8C0-89AE13AE8831}" dt="2017-09-29T21:18:20.273" v="694" actId="1038"/>
          <pc:sldLayoutMkLst>
            <pc:docMk/>
            <pc:sldMasterMk cId="842853661" sldId="2147483648"/>
            <pc:sldLayoutMk cId="2175241359" sldId="2147483693"/>
          </pc:sldLayoutMkLst>
          <pc:spChg chg="mod">
            <ac:chgData name="Zheng Zhou" userId="4716c49f800b7acf" providerId="LiveId" clId="{D0E474A9-36F2-4B20-A8C0-89AE13AE8831}" dt="2017-09-29T21:18:20.273" v="694" actId="1038"/>
            <ac:spMkLst>
              <pc:docMk/>
              <pc:sldMasterMk cId="842853661" sldId="2147483648"/>
              <pc:sldLayoutMk cId="2175241359" sldId="2147483693"/>
              <ac:spMk id="7" creationId="{00000000-0000-0000-0000-000000000000}"/>
            </ac:spMkLst>
          </pc:spChg>
        </pc:sldLayoutChg>
      </pc:sldMasterChg>
      <pc:sldMasterChg chg="addSp delSp modSp">
        <pc:chgData name="Zheng Zhou" userId="4716c49f800b7acf" providerId="LiveId" clId="{D0E474A9-36F2-4B20-A8C0-89AE13AE8831}" dt="2017-09-18T20:59:56.141" v="495" actId="478"/>
        <pc:sldMasterMkLst>
          <pc:docMk/>
          <pc:sldMasterMk cId="2178694650" sldId="2147483671"/>
        </pc:sldMasterMkLst>
        <pc:grpChg chg="add ord">
          <ac:chgData name="Zheng Zhou" userId="4716c49f800b7acf" providerId="LiveId" clId="{D0E474A9-36F2-4B20-A8C0-89AE13AE8831}" dt="2017-09-18T20:59:54.178" v="494" actId="167"/>
          <ac:grpSpMkLst>
            <pc:docMk/>
            <pc:sldMasterMk cId="2178694650" sldId="2147483671"/>
            <ac:grpSpMk id="15" creationId="{946346E4-5FDC-4236-A3E6-79639AC19D74}"/>
          </ac:grpSpMkLst>
        </pc:grpChg>
        <pc:picChg chg="del">
          <ac:chgData name="Zheng Zhou" userId="4716c49f800b7acf" providerId="LiveId" clId="{D0E474A9-36F2-4B20-A8C0-89AE13AE8831}" dt="2017-09-18T20:59:56.141" v="495" actId="478"/>
          <ac:picMkLst>
            <pc:docMk/>
            <pc:sldMasterMk cId="2178694650" sldId="2147483671"/>
            <ac:picMk id="14" creationId="{00000000-0000-0000-0000-000000000000}"/>
          </ac:picMkLst>
        </pc:picChg>
      </pc:sldMasterChg>
      <pc:sldMasterChg chg="addSp delSp modSp">
        <pc:chgData name="Zheng Zhou" userId="4716c49f800b7acf" providerId="LiveId" clId="{D0E474A9-36F2-4B20-A8C0-89AE13AE8831}" dt="2017-09-18T21:00:13.938" v="498" actId="478"/>
        <pc:sldMasterMkLst>
          <pc:docMk/>
          <pc:sldMasterMk cId="1476611665" sldId="2147483679"/>
        </pc:sldMasterMkLst>
        <pc:grpChg chg="add ord">
          <ac:chgData name="Zheng Zhou" userId="4716c49f800b7acf" providerId="LiveId" clId="{D0E474A9-36F2-4B20-A8C0-89AE13AE8831}" dt="2017-09-18T21:00:12.283" v="497" actId="167"/>
          <ac:grpSpMkLst>
            <pc:docMk/>
            <pc:sldMasterMk cId="1476611665" sldId="2147483679"/>
            <ac:grpSpMk id="16" creationId="{0839BEE1-FDC7-406E-A75E-C5C235CF7E05}"/>
          </ac:grpSpMkLst>
        </pc:grpChg>
        <pc:picChg chg="del">
          <ac:chgData name="Zheng Zhou" userId="4716c49f800b7acf" providerId="LiveId" clId="{D0E474A9-36F2-4B20-A8C0-89AE13AE8831}" dt="2017-09-18T21:00:13.938" v="498" actId="478"/>
          <ac:picMkLst>
            <pc:docMk/>
            <pc:sldMasterMk cId="1476611665" sldId="2147483679"/>
            <ac:picMk id="15" creationId="{00000000-0000-0000-0000-000000000000}"/>
          </ac:picMkLst>
        </pc:picChg>
      </pc:sldMasterChg>
      <pc:sldMasterChg chg="addSp delSp modSp">
        <pc:chgData name="Zheng Zhou" userId="4716c49f800b7acf" providerId="LiveId" clId="{D0E474A9-36F2-4B20-A8C0-89AE13AE8831}" dt="2017-09-29T21:20:13.055" v="772" actId="1038"/>
        <pc:sldMasterMkLst>
          <pc:docMk/>
          <pc:sldMasterMk cId="2864223537" sldId="2147483684"/>
        </pc:sldMasterMkLst>
        <pc:grpChg chg="add mod ord">
          <ac:chgData name="Zheng Zhou" userId="4716c49f800b7acf" providerId="LiveId" clId="{D0E474A9-36F2-4B20-A8C0-89AE13AE8831}" dt="2017-09-29T21:20:13.055" v="772" actId="1038"/>
          <ac:grpSpMkLst>
            <pc:docMk/>
            <pc:sldMasterMk cId="2864223537" sldId="2147483684"/>
            <ac:grpSpMk id="10" creationId="{E238B906-9C16-4551-B6B7-380749BA6E5F}"/>
          </ac:grpSpMkLst>
        </pc:grpChg>
        <pc:picChg chg="del">
          <ac:chgData name="Zheng Zhou" userId="4716c49f800b7acf" providerId="LiveId" clId="{D0E474A9-36F2-4B20-A8C0-89AE13AE8831}" dt="2017-09-18T20:59:37.905" v="492" actId="478"/>
          <ac:picMkLst>
            <pc:docMk/>
            <pc:sldMasterMk cId="2864223537" sldId="2147483684"/>
            <ac:picMk id="9" creationId="{00000000-0000-0000-0000-000000000000}"/>
          </ac:picMkLst>
        </pc:pic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AB7D1-489B-7B48-A8EB-DB92F9EEB47F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747D3-876F-6148-ADF0-144D88B1A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86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Vehicles pass through points of interests can be seen as a sequence of events happened under a spatial context. In this case of mini-challenge 1</a:t>
            </a:r>
            <a:r>
              <a:rPr lang="en-US"/>
              <a:t>, a vehicle accessed </a:t>
            </a:r>
            <a:r>
              <a:rPr lang="en-US" dirty="0"/>
              <a:t>the park area must have visited a few checkpoint sites with sensors recording each visit and therefore preserve both spatial and temporal dimensions. So we abstracted the entire problem to </a:t>
            </a:r>
            <a:r>
              <a:rPr lang="en-US"/>
              <a:t>an </a:t>
            </a:r>
            <a:r>
              <a:rPr lang="en-US" dirty="0"/>
              <a:t>sequential</a:t>
            </a:r>
            <a:r>
              <a:rPr lang="en-US"/>
              <a:t> analysis </a:t>
            </a:r>
            <a:r>
              <a:rPr lang="en-US" dirty="0"/>
              <a:t>of </a:t>
            </a:r>
            <a:r>
              <a:rPr lang="en-US"/>
              <a:t>traffic patterns and </a:t>
            </a:r>
            <a:r>
              <a:rPr lang="en-US" dirty="0"/>
              <a:t>anomalies</a:t>
            </a:r>
            <a:r>
              <a:rPr lang="en-US"/>
              <a:t> from spatial and temporal perspective.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1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The next step, we locate </a:t>
            </a:r>
            <a:r>
              <a:rPr lang="en-US" baseline="0" dirty="0">
                <a:solidFill>
                  <a:srgbClr val="A3792C"/>
                </a:solidFill>
              </a:rPr>
              <a:t>the gates according to the real map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And we use different colors for different kinds of gates.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For the link, we used double encoding. The color and the width of link.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Color from deep blue to light orange, along with width from </a:t>
            </a:r>
            <a:r>
              <a:rPr lang="en-US" altLang="zh-CN" baseline="0" dirty="0">
                <a:solidFill>
                  <a:srgbClr val="A3792C"/>
                </a:solidFill>
              </a:rPr>
              <a:t>thin to thick.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The problem of this map is that the two colors are confusing,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And the link widths are hard to compare when they are relatively small.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77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Based on the problem we had in</a:t>
            </a:r>
            <a:r>
              <a:rPr lang="en-US" baseline="0" dirty="0">
                <a:solidFill>
                  <a:srgbClr val="A3792C"/>
                </a:solidFill>
              </a:rPr>
              <a:t> the previous design, we carefully improved all the elements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Firstly, the position of gates are properly adjusted to reduce the overlapping. But it still keeps the relative position they have in the map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Secondly, the color are carefully selected, so as to differentiate different kinds of gates and links. As we know that different kinds of gates have different characteristics.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Also, we only use one color for the links to reduce visual complexity. But it</a:t>
            </a:r>
            <a:r>
              <a:rPr lang="mr-IN" baseline="0" dirty="0">
                <a:solidFill>
                  <a:srgbClr val="A3792C"/>
                </a:solidFill>
              </a:rPr>
              <a:t>’</a:t>
            </a:r>
            <a:r>
              <a:rPr lang="en-US" baseline="0" dirty="0">
                <a:solidFill>
                  <a:srgbClr val="A3792C"/>
                </a:solidFill>
              </a:rPr>
              <a:t>s still double encoding </a:t>
            </a:r>
            <a:r>
              <a:rPr lang="mr-IN" baseline="0" dirty="0">
                <a:solidFill>
                  <a:srgbClr val="A3792C"/>
                </a:solidFill>
              </a:rPr>
              <a:t>–</a:t>
            </a:r>
            <a:r>
              <a:rPr lang="en-US" baseline="0" dirty="0">
                <a:solidFill>
                  <a:srgbClr val="A3792C"/>
                </a:solidFill>
              </a:rPr>
              <a:t> shades and width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What’s more the link width changes dynamically as introduced by Zheng, by that we can compare different links visually when their value is small or close.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The color of links won’t change, so we can still tell the range of the amount of traffic.</a:t>
            </a:r>
          </a:p>
          <a:p>
            <a:pPr marL="171450" indent="-171450">
              <a:buFont typeface="Arial" charset="0"/>
              <a:buChar char="•"/>
            </a:pPr>
            <a:endParaRPr lang="en-US" dirty="0">
              <a:solidFill>
                <a:srgbClr val="A3792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79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The</a:t>
            </a:r>
            <a:r>
              <a:rPr lang="en-US" baseline="0" dirty="0">
                <a:solidFill>
                  <a:srgbClr val="A3792C"/>
                </a:solidFill>
              </a:rPr>
              <a:t> second section of our design is the node, or gates.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We decided to show information for gates on the nodes from the very beginning, which can help us to see more patterns in a single graph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The information for the gates is the amount of traffic pass through it. It has year patterns, month patterns and day patterns.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We had many solutions. Such as lines, areas, flowers with</a:t>
            </a:r>
            <a:r>
              <a:rPr lang="zh-CN" altLang="en-US" baseline="0" dirty="0">
                <a:solidFill>
                  <a:srgbClr val="A3792C"/>
                </a:solidFill>
              </a:rPr>
              <a:t> </a:t>
            </a:r>
            <a:r>
              <a:rPr lang="en-US" altLang="zh-CN" baseline="0" dirty="0">
                <a:solidFill>
                  <a:srgbClr val="A3792C"/>
                </a:solidFill>
              </a:rPr>
              <a:t>water drop shape, dandelion, radial bar chart, and radial fan chart.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We tested them on the map. As we can see, some of them have visual conflicts with the links.  </a:t>
            </a:r>
            <a:endParaRPr lang="en-US" dirty="0">
              <a:solidFill>
                <a:srgbClr val="A3792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2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We really liked the idea</a:t>
            </a:r>
            <a:r>
              <a:rPr lang="en-US" baseline="0" dirty="0">
                <a:solidFill>
                  <a:srgbClr val="A3792C"/>
                </a:solidFill>
              </a:rPr>
              <a:t> of dandelion. But we had a huge problem of how to set the length of the petals.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As we had like 10 and 2000 for different month of a gate. It’s not visually balanced.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So finally, we chose to use fan, and the area shows the value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Also we use color plus the initial letter to show the kinds of gate. As only color are not easy to remember and identify the kinds</a:t>
            </a:r>
          </a:p>
          <a:p>
            <a:pPr marL="171450" indent="-171450">
              <a:buFont typeface="Arial" charset="0"/>
              <a:buChar char="•"/>
            </a:pPr>
            <a:endParaRPr lang="en-US" dirty="0">
              <a:solidFill>
                <a:srgbClr val="A3792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6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Last</a:t>
            </a:r>
            <a:r>
              <a:rPr lang="en-US" baseline="0" dirty="0">
                <a:solidFill>
                  <a:srgbClr val="A3792C"/>
                </a:solidFill>
              </a:rPr>
              <a:t> is our design for camping site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We aims to show how many people stays in the camping site, when they enter and when they leave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At first, we wanted to use some metaphor such as cars and woods.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But they were to general to describe the data, so we jumped to show detailed data.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We designed some formats of lines to show each vehicle's</a:t>
            </a:r>
            <a:r>
              <a:rPr lang="en-US" altLang="zh-CN" baseline="0" dirty="0">
                <a:solidFill>
                  <a:srgbClr val="A3792C"/>
                </a:solidFill>
              </a:rPr>
              <a:t> entering and leaving time.</a:t>
            </a:r>
            <a:endParaRPr lang="en-US" dirty="0">
              <a:solidFill>
                <a:srgbClr val="A3792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2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We really liked the design of this curtain line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But the problem is that it will</a:t>
            </a:r>
            <a:r>
              <a:rPr lang="en-US" baseline="0" dirty="0">
                <a:solidFill>
                  <a:srgbClr val="A3792C"/>
                </a:solidFill>
              </a:rPr>
              <a:t> be too long horizontally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Therefore we decide to use ra</a:t>
            </a:r>
            <a:r>
              <a:rPr lang="en-US" altLang="zh-CN" baseline="0" dirty="0">
                <a:solidFill>
                  <a:srgbClr val="A3792C"/>
                </a:solidFill>
              </a:rPr>
              <a:t>d</a:t>
            </a:r>
            <a:r>
              <a:rPr lang="en-US" baseline="0" dirty="0">
                <a:solidFill>
                  <a:srgbClr val="A3792C"/>
                </a:solidFill>
              </a:rPr>
              <a:t>ial lines.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At first we design the lines explosive, but the start time is too intensive and hart to see the details and patterns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So finally, to chose to make the lines implosive. So that we can see the short visit </a:t>
            </a:r>
            <a:r>
              <a:rPr lang="en-US" baseline="0" dirty="0" err="1">
                <a:solidFill>
                  <a:srgbClr val="A3792C"/>
                </a:solidFill>
              </a:rPr>
              <a:t>clealy</a:t>
            </a:r>
            <a:r>
              <a:rPr lang="en-US" baseline="0" dirty="0">
                <a:solidFill>
                  <a:srgbClr val="A3792C"/>
                </a:solidFill>
              </a:rPr>
              <a:t>. </a:t>
            </a:r>
          </a:p>
          <a:p>
            <a:pPr marL="171450" indent="-171450">
              <a:buFont typeface="Arial" charset="0"/>
              <a:buChar char="•"/>
            </a:pPr>
            <a:endParaRPr lang="en-US" dirty="0">
              <a:solidFill>
                <a:srgbClr val="A3792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For</a:t>
            </a:r>
            <a:r>
              <a:rPr lang="en-US" baseline="0" dirty="0"/>
              <a:t> mini challenge 2, we also adopted the iterative design process.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4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At first, we tried to visualize every kind</a:t>
            </a:r>
            <a:r>
              <a:rPr lang="en-US" baseline="0" dirty="0"/>
              <a:t> of data we had.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We built a scatter plus boxplot to show the sensor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We designed a wind ribbon plot to show the wind temporal distribution, also a heat map to show the overall distribution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What’s more, we tried to use regression and </a:t>
            </a:r>
            <a:r>
              <a:rPr lang="en-US" baseline="0" dirty="0" err="1"/>
              <a:t>gaussian</a:t>
            </a:r>
            <a:r>
              <a:rPr lang="en-US" baseline="0" dirty="0"/>
              <a:t> dispersion model to show how pollution spread in the map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However, all the visualization are isolate, so next step we tried to connect this graphs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Firstly, we put</a:t>
            </a:r>
            <a:r>
              <a:rPr lang="en-US" baseline="0" dirty="0"/>
              <a:t> 9 sensor plot together with bar charts to show compare them.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Then, we tried use regression to show the temporal distribution of the chemicals released from the 4 factories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Also, we tried to use brushing and linking to connect sensor readings with wind data.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These are the nine sensors and four chemicals, if we select several big readings of a sensor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We can see their corresponding wind directions.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We discovered some patterns using this design.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But we feel that it</a:t>
            </a:r>
            <a:r>
              <a:rPr lang="mr-IN" baseline="0" dirty="0"/>
              <a:t>’</a:t>
            </a:r>
            <a:r>
              <a:rPr lang="en-US" baseline="0" dirty="0"/>
              <a:t>s still not intuitive enough and we won</a:t>
            </a:r>
            <a:r>
              <a:rPr lang="mr-IN" baseline="0" dirty="0"/>
              <a:t>’</a:t>
            </a:r>
            <a:r>
              <a:rPr lang="en-US" baseline="0" dirty="0"/>
              <a:t>t get an award by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3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So we finally found</a:t>
            </a:r>
            <a:r>
              <a:rPr lang="en-US" baseline="0" dirty="0"/>
              <a:t> a way to combine all the data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And the patterns and problems are directly shown on the map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As we introduced, we can find which chemical is produced by the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original dataset can be summarized to entries </a:t>
            </a:r>
            <a:r>
              <a:rPr lang="en-US"/>
              <a:t>of vehicles</a:t>
            </a:r>
            <a:r>
              <a:rPr lang="en-US" dirty="0"/>
              <a:t>’</a:t>
            </a:r>
            <a:r>
              <a:rPr lang="en-US"/>
              <a:t> timestamped </a:t>
            </a:r>
            <a:r>
              <a:rPr lang="en-US" err="1"/>
              <a:t>visitings</a:t>
            </a:r>
            <a:r>
              <a:rPr lang="en-US"/>
              <a:t> to checkpoint sites. 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better reveal the sequential characteristics, we processed the dataset and obtained a couple of more dimensions. For each vehicle , we had its entire visiting sequence of one visit from entering the park to surrendering the ticket, followed by which stop this site was </a:t>
            </a:r>
            <a:r>
              <a:rPr lang="en-US"/>
              <a:t>in the sequence </a:t>
            </a:r>
            <a:r>
              <a:rPr lang="en-US" dirty="0"/>
              <a:t>for each entry in the original dataset. Meanwhile we also calculated </a:t>
            </a:r>
            <a:r>
              <a:rPr lang="en-US" altLang="zh-CN" dirty="0"/>
              <a:t>for how many times this vehicle has visited the park area.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Furthermore</a:t>
            </a:r>
            <a:r>
              <a:rPr lang="en-US"/>
              <a:t>, </a:t>
            </a:r>
            <a:r>
              <a:rPr lang="en-US" dirty="0"/>
              <a:t>based</a:t>
            </a:r>
            <a:r>
              <a:rPr lang="en-US"/>
              <a:t> on the sequences, we </a:t>
            </a:r>
            <a:r>
              <a:rPr lang="en-US" dirty="0"/>
              <a:t>processed the dataset to generate new data tables from the perspective of the </a:t>
            </a:r>
            <a:r>
              <a:rPr lang="en-US"/>
              <a:t>checkpoint sites. </a:t>
            </a:r>
            <a:r>
              <a:rPr lang="en-US" dirty="0"/>
              <a:t>We snapshot each segment of each sequence and got entries of </a:t>
            </a:r>
            <a:r>
              <a:rPr lang="en-US"/>
              <a:t>such segments, which </a:t>
            </a:r>
            <a:r>
              <a:rPr lang="en-US" dirty="0"/>
              <a:t>indicates its starting and ending checkpoint sites and corresponding timestamp,  as well as the staying duration</a:t>
            </a:r>
            <a:r>
              <a:rPr lang="en-US"/>
              <a:t>. </a:t>
            </a:r>
            <a:r>
              <a:rPr lang="en-US" dirty="0"/>
              <a:t>The</a:t>
            </a:r>
            <a:r>
              <a:rPr lang="en-US"/>
              <a:t> new data table brought </a:t>
            </a:r>
            <a:r>
              <a:rPr lang="en-US" dirty="0"/>
              <a:t>an advantage of inspecting the checkpoint </a:t>
            </a:r>
            <a:r>
              <a:rPr lang="en-US"/>
              <a:t>sites where </a:t>
            </a:r>
            <a:r>
              <a:rPr lang="en-US" dirty="0"/>
              <a:t>vehicles would spend some amount of time, for example the camping sites and the ranger stops.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6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We combined</a:t>
            </a:r>
            <a:r>
              <a:rPr lang="en-US" baseline="0" dirty="0"/>
              <a:t> the previous wind ribbon and heat map to show details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Using brushing and linking on single dots to combine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0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</a:t>
            </a:r>
            <a:r>
              <a:rPr lang="en-US" baseline="0"/>
              <a:t> finally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34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/>
              <a:t> also analyzed </a:t>
            </a:r>
            <a:r>
              <a:rPr lang="en-US" dirty="0"/>
              <a:t>and</a:t>
            </a:r>
            <a:r>
              <a:rPr lang="en-US"/>
              <a:t> optimized the </a:t>
            </a:r>
            <a:r>
              <a:rPr lang="en-US" dirty="0"/>
              <a:t>park</a:t>
            </a:r>
            <a:r>
              <a:rPr lang="en-US"/>
              <a:t> map by </a:t>
            </a:r>
            <a:r>
              <a:rPr lang="en-US" dirty="0"/>
              <a:t>eliminating</a:t>
            </a:r>
            <a:r>
              <a:rPr lang="en-US"/>
              <a:t> the redundant information such as road curves/turns that really don’t matter to the sequential events. We also optimized the locations of the sites and </a:t>
            </a:r>
            <a:r>
              <a:rPr lang="en-US" dirty="0"/>
              <a:t>gates</a:t>
            </a:r>
            <a:r>
              <a:rPr lang="en-US"/>
              <a:t> for accommodating our design, where the abstracted map resembles the original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9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7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18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Color shows the absolute global scale and is interpolated based on the data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Width shows the relative local scale and changes along with its color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With fewer vehicles filtered, the vines color becomes lighter but the maximum width remained.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2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</a:t>
            </a:r>
            <a:r>
              <a:rPr lang="en-US" baseline="0" dirty="0"/>
              <a:t> will introduce the design process and consideration of our mini challenge one.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We used a agile process, quickly generate ideas, implement the ideas immediately, find problems, and then improve the design.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I will separate our design into three section to introduce.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First is our map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Second is the node, which is the gates, on the map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And finally the camping 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(Jump)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8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Firstly,</a:t>
            </a:r>
            <a:r>
              <a:rPr lang="en-US" baseline="0" dirty="0">
                <a:solidFill>
                  <a:srgbClr val="A3792C"/>
                </a:solidFill>
              </a:rPr>
              <a:t> map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>
                <a:solidFill>
                  <a:srgbClr val="A3792C"/>
                </a:solidFill>
              </a:rPr>
              <a:t>The first idea came into</a:t>
            </a:r>
            <a:r>
              <a:rPr lang="en-US" baseline="0" dirty="0">
                <a:solidFill>
                  <a:srgbClr val="A3792C"/>
                </a:solidFill>
              </a:rPr>
              <a:t> our mind is the network map of the 40 gates.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The shades of links means the traffic amounts of this link.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And the arrow means direction.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The problem of this graph is obvious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olidFill>
                  <a:srgbClr val="A3792C"/>
                </a:solidFill>
              </a:rPr>
              <a:t>The nodes and links are overlapping, we cannot see the patterns clearly.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376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200151"/>
            <a:ext cx="4038600" cy="3394472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9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900" y="1631156"/>
            <a:ext cx="4040188" cy="2963466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+ No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llustration - no words-04.png"/>
          <p:cNvPicPr>
            <a:picLocks noChangeAspect="1"/>
          </p:cNvPicPr>
          <p:nvPr userDrawn="1"/>
        </p:nvPicPr>
        <p:blipFill rotWithShape="1">
          <a:blip r:embed="rId2" cstate="print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1" r="29138"/>
          <a:stretch/>
        </p:blipFill>
        <p:spPr>
          <a:xfrm>
            <a:off x="5235541" y="3"/>
            <a:ext cx="3908463" cy="2606789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b="1" cap="none" baseline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none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621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752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6124531" y="2580220"/>
            <a:ext cx="3019469" cy="256327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71608" y="808916"/>
            <a:ext cx="7515071" cy="5615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cap="none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6" y="1340134"/>
            <a:ext cx="7515073" cy="109562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cap="none" baseline="0">
                <a:ln>
                  <a:noFill/>
                </a:ln>
                <a:solidFill>
                  <a:srgbClr val="B1810B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5" y="2719297"/>
            <a:ext cx="7514523" cy="233805"/>
          </a:xfrm>
        </p:spPr>
        <p:txBody>
          <a:bodyPr>
            <a:noAutofit/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2928338"/>
            <a:ext cx="7514524" cy="216942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371604" y="3440723"/>
            <a:ext cx="7514523" cy="233805"/>
          </a:xfrm>
        </p:spPr>
        <p:txBody>
          <a:bodyPr>
            <a:noAutofit/>
          </a:bodyPr>
          <a:lstStyle>
            <a:lvl1pPr>
              <a:defRPr sz="1200" b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Event Name, if applicable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71599" y="3649767"/>
            <a:ext cx="7514524" cy="212281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000" b="1" i="0" baseline="0">
                <a:solidFill>
                  <a:srgbClr val="B1810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3457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751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t Text Only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028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7961CCD-E457-47F5-B7DE-BA88294B26A7}"/>
              </a:ext>
            </a:extLst>
          </p:cNvPr>
          <p:cNvGrpSpPr/>
          <p:nvPr userDrawn="1"/>
        </p:nvGrpSpPr>
        <p:grpSpPr>
          <a:xfrm>
            <a:off x="1334449" y="4248150"/>
            <a:ext cx="1362075" cy="731580"/>
            <a:chOff x="1334449" y="4248150"/>
            <a:chExt cx="1362075" cy="731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2924F2-2DF3-44B2-9CE8-3B45388186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43393C-BCA7-4E8B-B2E6-4F3EB738BD23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273B04-121D-4916-900F-98E7A4BB3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5740252" y="2975329"/>
            <a:ext cx="3403753" cy="2168172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62782" y="1178891"/>
            <a:ext cx="7514523" cy="363098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62777" y="1541991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362777" y="1760034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school/department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62777" y="1978076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 b="1">
                <a:solidFill>
                  <a:srgbClr val="B1810B"/>
                </a:solidFill>
              </a:defRPr>
            </a:lvl1pPr>
          </a:lstStyle>
          <a:p>
            <a:pPr lvl="0"/>
            <a:r>
              <a:rPr lang="en-US" dirty="0" err="1"/>
              <a:t>emailaddress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773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6" y="1200282"/>
            <a:ext cx="4015195" cy="33943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99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200151"/>
            <a:ext cx="4038600" cy="3394472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6" y="1200282"/>
            <a:ext cx="4015195" cy="33943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872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128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9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9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9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998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6124531" y="2580220"/>
            <a:ext cx="3019469" cy="256327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71608" y="808916"/>
            <a:ext cx="7515071" cy="5615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cap="none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6" y="1340134"/>
            <a:ext cx="7515073" cy="109562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cap="none" baseline="0">
                <a:ln>
                  <a:noFill/>
                </a:ln>
                <a:solidFill>
                  <a:srgbClr val="B1810B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5" y="2719297"/>
            <a:ext cx="7514523" cy="233805"/>
          </a:xfrm>
        </p:spPr>
        <p:txBody>
          <a:bodyPr>
            <a:noAutofit/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2928338"/>
            <a:ext cx="7514524" cy="216942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371604" y="3440723"/>
            <a:ext cx="7514523" cy="233805"/>
          </a:xfrm>
        </p:spPr>
        <p:txBody>
          <a:bodyPr>
            <a:noAutofit/>
          </a:bodyPr>
          <a:lstStyle>
            <a:lvl1pPr>
              <a:defRPr sz="1200" b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Event Name, if applicable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71599" y="3649767"/>
            <a:ext cx="7514524" cy="212281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000" b="1" i="0" baseline="0">
                <a:solidFill>
                  <a:srgbClr val="B1810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14570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DEDA14E-73DE-4F94-B03F-EA4069BD4ADA}"/>
              </a:ext>
            </a:extLst>
          </p:cNvPr>
          <p:cNvGrpSpPr/>
          <p:nvPr userDrawn="1"/>
        </p:nvGrpSpPr>
        <p:grpSpPr>
          <a:xfrm>
            <a:off x="1334449" y="4248150"/>
            <a:ext cx="1362075" cy="731580"/>
            <a:chOff x="1334449" y="4248150"/>
            <a:chExt cx="1362075" cy="7315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6F4387-ACF8-45EB-97C5-D0DB82E09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10B119-AB28-4554-AF53-4ED40D11FB58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755254-3B0E-4D00-B5AB-1C4D0726A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6124531" y="2580220"/>
            <a:ext cx="3019469" cy="25632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62784" y="964530"/>
            <a:ext cx="7515071" cy="5615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cap="none" baseline="0">
                <a:ln>
                  <a:noFill/>
                </a:ln>
                <a:solidFill>
                  <a:srgbClr val="B1810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2782" y="1495747"/>
            <a:ext cx="7515073" cy="109562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ln>
                  <a:noFill/>
                </a:ln>
                <a:solidFill>
                  <a:schemeClr val="tx1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4813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5287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Text Only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771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7961CCD-E457-47F5-B7DE-BA88294B26A7}"/>
              </a:ext>
            </a:extLst>
          </p:cNvPr>
          <p:cNvGrpSpPr/>
          <p:nvPr userDrawn="1"/>
        </p:nvGrpSpPr>
        <p:grpSpPr>
          <a:xfrm>
            <a:off x="1334449" y="4248150"/>
            <a:ext cx="1362075" cy="731580"/>
            <a:chOff x="1334449" y="4248150"/>
            <a:chExt cx="1362075" cy="731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2924F2-2DF3-44B2-9CE8-3B45388186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43393C-BCA7-4E8B-B2E6-4F3EB738BD23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273B04-121D-4916-900F-98E7A4BB3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5740252" y="2975329"/>
            <a:ext cx="3403753" cy="2168172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62782" y="1178891"/>
            <a:ext cx="7514523" cy="363098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62777" y="1541991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362777" y="1760034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school/department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62777" y="1978076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 b="1">
                <a:solidFill>
                  <a:srgbClr val="B1810B"/>
                </a:solidFill>
              </a:defRPr>
            </a:lvl1pPr>
          </a:lstStyle>
          <a:p>
            <a:pPr lvl="0"/>
            <a:r>
              <a:rPr lang="en-US" dirty="0" err="1"/>
              <a:t>emailaddress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ext Only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965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ext &amp; Picture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6" y="1200282"/>
            <a:ext cx="4015195" cy="33943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457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200151"/>
            <a:ext cx="4038600" cy="3394472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484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wo Content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884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mparison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9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9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311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6124531" y="2580220"/>
            <a:ext cx="3019469" cy="256327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71608" y="808916"/>
            <a:ext cx="7515071" cy="5615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cap="none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6" y="1340134"/>
            <a:ext cx="7515073" cy="109562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cap="none" baseline="0">
                <a:ln>
                  <a:noFill/>
                </a:ln>
                <a:solidFill>
                  <a:srgbClr val="B1810B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5" y="2719297"/>
            <a:ext cx="7514523" cy="233805"/>
          </a:xfrm>
        </p:spPr>
        <p:txBody>
          <a:bodyPr>
            <a:noAutofit/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2928338"/>
            <a:ext cx="7514524" cy="216942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371604" y="3440723"/>
            <a:ext cx="7514523" cy="233805"/>
          </a:xfrm>
        </p:spPr>
        <p:txBody>
          <a:bodyPr>
            <a:noAutofit/>
          </a:bodyPr>
          <a:lstStyle>
            <a:lvl1pPr>
              <a:defRPr sz="1200" b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Event Name, if applicable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71599" y="3649767"/>
            <a:ext cx="7514524" cy="212281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000" b="1" i="0" baseline="0">
                <a:solidFill>
                  <a:srgbClr val="B1810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15633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DEDA14E-73DE-4F94-B03F-EA4069BD4ADA}"/>
              </a:ext>
            </a:extLst>
          </p:cNvPr>
          <p:cNvGrpSpPr/>
          <p:nvPr userDrawn="1"/>
        </p:nvGrpSpPr>
        <p:grpSpPr>
          <a:xfrm>
            <a:off x="1334449" y="4248150"/>
            <a:ext cx="1362075" cy="731580"/>
            <a:chOff x="1334449" y="4248150"/>
            <a:chExt cx="1362075" cy="7315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6F4387-ACF8-45EB-97C5-D0DB82E09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10B119-AB28-4554-AF53-4ED40D11FB58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755254-3B0E-4D00-B5AB-1C4D0726A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6124531" y="2580220"/>
            <a:ext cx="3019469" cy="25632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62784" y="964530"/>
            <a:ext cx="7515071" cy="5615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cap="none" baseline="0">
                <a:ln>
                  <a:noFill/>
                </a:ln>
                <a:solidFill>
                  <a:srgbClr val="B1810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2782" y="1495747"/>
            <a:ext cx="7515073" cy="109562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ln>
                  <a:noFill/>
                </a:ln>
                <a:solidFill>
                  <a:schemeClr val="tx1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4260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2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998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7961CCD-E457-47F5-B7DE-BA88294B26A7}"/>
              </a:ext>
            </a:extLst>
          </p:cNvPr>
          <p:cNvGrpSpPr/>
          <p:nvPr userDrawn="1"/>
        </p:nvGrpSpPr>
        <p:grpSpPr>
          <a:xfrm>
            <a:off x="1334449" y="4248150"/>
            <a:ext cx="1362075" cy="731580"/>
            <a:chOff x="1334449" y="4248150"/>
            <a:chExt cx="1362075" cy="731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2924F2-2DF3-44B2-9CE8-3B45388186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43393C-BCA7-4E8B-B2E6-4F3EB738BD23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273B04-121D-4916-900F-98E7A4BB3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5740252" y="2975329"/>
            <a:ext cx="3403753" cy="2168172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62782" y="1178891"/>
            <a:ext cx="7514523" cy="363098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62777" y="1541991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362777" y="1760034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Your school/department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62777" y="1978076"/>
            <a:ext cx="7514524" cy="2074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300" b="1">
                <a:solidFill>
                  <a:srgbClr val="B1810B"/>
                </a:solidFill>
              </a:defRPr>
            </a:lvl1pPr>
          </a:lstStyle>
          <a:p>
            <a:pPr lvl="0"/>
            <a:r>
              <a:rPr lang="en-US" dirty="0" err="1"/>
              <a:t>emailaddress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9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900" y="1631156"/>
            <a:ext cx="4040188" cy="2963466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367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6124531" y="2580220"/>
            <a:ext cx="3019469" cy="256327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71608" y="808916"/>
            <a:ext cx="7515071" cy="5615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cap="none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6" y="1340134"/>
            <a:ext cx="7515073" cy="109562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cap="none" baseline="0">
                <a:ln>
                  <a:noFill/>
                </a:ln>
                <a:solidFill>
                  <a:srgbClr val="B1810B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5" y="2719297"/>
            <a:ext cx="7514523" cy="233805"/>
          </a:xfrm>
        </p:spPr>
        <p:txBody>
          <a:bodyPr>
            <a:noAutofit/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2928338"/>
            <a:ext cx="7514524" cy="216942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371604" y="3440723"/>
            <a:ext cx="7514523" cy="233805"/>
          </a:xfrm>
        </p:spPr>
        <p:txBody>
          <a:bodyPr>
            <a:noAutofit/>
          </a:bodyPr>
          <a:lstStyle>
            <a:lvl1pPr>
              <a:defRPr sz="1200" b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Event Name, if applicable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71599" y="3649767"/>
            <a:ext cx="7514524" cy="212281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000" b="1" i="0" baseline="0">
                <a:solidFill>
                  <a:srgbClr val="B1810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185683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DEDA14E-73DE-4F94-B03F-EA4069BD4ADA}"/>
              </a:ext>
            </a:extLst>
          </p:cNvPr>
          <p:cNvGrpSpPr/>
          <p:nvPr userDrawn="1"/>
        </p:nvGrpSpPr>
        <p:grpSpPr>
          <a:xfrm>
            <a:off x="1334449" y="4248150"/>
            <a:ext cx="1362075" cy="731580"/>
            <a:chOff x="1334449" y="4248150"/>
            <a:chExt cx="1362075" cy="7315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6F4387-ACF8-45EB-97C5-D0DB82E09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10B119-AB28-4554-AF53-4ED40D11FB58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755254-3B0E-4D00-B5AB-1C4D0726A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371" r="30736" b="30681"/>
          <a:stretch/>
        </p:blipFill>
        <p:spPr>
          <a:xfrm>
            <a:off x="6124531" y="2580220"/>
            <a:ext cx="3019469" cy="25632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17889"/>
            <a:ext cx="9144000" cy="880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362784" y="964530"/>
            <a:ext cx="7515071" cy="5615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cap="none" baseline="0">
                <a:ln>
                  <a:noFill/>
                </a:ln>
                <a:solidFill>
                  <a:srgbClr val="B1810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2782" y="1495747"/>
            <a:ext cx="7515073" cy="109562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ln>
                  <a:noFill/>
                </a:ln>
                <a:solidFill>
                  <a:schemeClr val="tx1"/>
                </a:solidFill>
                <a:latin typeface="Impact"/>
                <a:cs typeface="Impac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5262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Text Only+Social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607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671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130" y="1200151"/>
            <a:ext cx="4038600" cy="3394472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6" y="1200282"/>
            <a:ext cx="4015195" cy="33943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8" y="141051"/>
            <a:ext cx="8326437" cy="519113"/>
          </a:xfrm>
        </p:spPr>
        <p:txBody>
          <a:bodyPr>
            <a:noAutofit/>
          </a:bodyPr>
          <a:lstStyle>
            <a:lvl1pPr>
              <a:defRPr sz="30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366718" y="659608"/>
            <a:ext cx="8326437" cy="328613"/>
          </a:xfrm>
        </p:spPr>
        <p:txBody>
          <a:bodyPr>
            <a:normAutofit/>
          </a:bodyPr>
          <a:lstStyle>
            <a:lvl1pPr>
              <a:defRPr sz="1800" b="1" i="0" cap="all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.png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.png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7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238B906-9C16-4551-B6B7-380749BA6E5F}"/>
              </a:ext>
            </a:extLst>
          </p:cNvPr>
          <p:cNvGrpSpPr/>
          <p:nvPr userDrawn="1"/>
        </p:nvGrpSpPr>
        <p:grpSpPr>
          <a:xfrm>
            <a:off x="7610168" y="4248150"/>
            <a:ext cx="1362075" cy="731580"/>
            <a:chOff x="1334449" y="4248150"/>
            <a:chExt cx="1362075" cy="7315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7A98A6-1B56-4CCE-AE04-6E810508A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790D4E-7FCF-4324-8FE4-EEB69B9999A4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448DA1-6C29-47C7-BB16-C2E145CCCA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 userDrawn="1"/>
        </p:nvSpPr>
        <p:spPr>
          <a:xfrm>
            <a:off x="5" y="94961"/>
            <a:ext cx="9143999" cy="558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30" y="1215999"/>
            <a:ext cx="8326020" cy="3376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151646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" y="1"/>
            <a:ext cx="9144000" cy="90237"/>
          </a:xfrm>
          <a:prstGeom prst="rect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86500" y="48900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26562" r="33359" b="59063"/>
          <a:stretch/>
        </p:blipFill>
        <p:spPr>
          <a:xfrm>
            <a:off x="0" y="103742"/>
            <a:ext cx="9144000" cy="5558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422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4" r:id="rId5"/>
    <p:sldLayoutId id="2147483695" r:id="rId6"/>
    <p:sldLayoutId id="2147483697" r:id="rId7"/>
    <p:sldLayoutId id="2147483667" r:id="rId8"/>
    <p:sldLayoutId id="2147483657" r:id="rId9"/>
    <p:sldLayoutId id="2147483652" r:id="rId10"/>
    <p:sldLayoutId id="2147483653" r:id="rId11"/>
    <p:sldLayoutId id="2147483691" r:id="rId12"/>
    <p:sldLayoutId id="2147483693" r:id="rId13"/>
    <p:sldLayoutId id="2147483721" r:id="rId14"/>
    <p:sldLayoutId id="2147483722" r:id="rId15"/>
    <p:sldLayoutId id="2147483723" r:id="rId16"/>
    <p:sldLayoutId id="2147483724" r:id="rId17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 cap="none" baseline="0">
          <a:ln>
            <a:solidFill>
              <a:schemeClr val="bg1">
                <a:alpha val="50000"/>
              </a:schemeClr>
            </a:solidFill>
          </a:ln>
          <a:solidFill>
            <a:srgbClr val="D19B23"/>
          </a:solidFill>
          <a:effectLst/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346E4-5FDC-4236-A3E6-79639AC19D74}"/>
              </a:ext>
            </a:extLst>
          </p:cNvPr>
          <p:cNvGrpSpPr/>
          <p:nvPr userDrawn="1"/>
        </p:nvGrpSpPr>
        <p:grpSpPr>
          <a:xfrm>
            <a:off x="7331075" y="4248150"/>
            <a:ext cx="1362075" cy="731580"/>
            <a:chOff x="1334449" y="4248150"/>
            <a:chExt cx="1362075" cy="7315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084220-0FC6-44CD-958D-E4324C840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090BE1-E801-43DE-99E4-7580CB397D9B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3078AD-34F1-4A35-A1D5-A6834F6CD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 userDrawn="1"/>
        </p:nvSpPr>
        <p:spPr>
          <a:xfrm>
            <a:off x="5" y="94961"/>
            <a:ext cx="9143999" cy="558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30" y="1215999"/>
            <a:ext cx="8326020" cy="3376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1"/>
            <a:ext cx="9144000" cy="90237"/>
          </a:xfrm>
          <a:prstGeom prst="rect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86500" y="48900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152264" y="4722106"/>
            <a:ext cx="1091259" cy="192024"/>
            <a:chOff x="2152264" y="4691986"/>
            <a:chExt cx="1091259" cy="192024"/>
          </a:xfrm>
        </p:grpSpPr>
        <p:pic>
          <p:nvPicPr>
            <p:cNvPr id="10" name="Picture 2"/>
            <p:cNvPicPr>
              <a:picLocks noChangeArrowheads="1"/>
            </p:cNvPicPr>
            <p:nvPr/>
          </p:nvPicPr>
          <p:blipFill>
            <a:blip r:embed="rId1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264" y="4691986"/>
              <a:ext cx="192024" cy="192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rrowheads="1"/>
            </p:cNvPicPr>
            <p:nvPr/>
          </p:nvPicPr>
          <p:blipFill>
            <a:blip r:embed="rId15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881" y="4691986"/>
              <a:ext cx="192024" cy="188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rrowheads="1"/>
            </p:cNvPicPr>
            <p:nvPr/>
          </p:nvPicPr>
          <p:blipFill>
            <a:blip r:embed="rId16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499" y="4691986"/>
              <a:ext cx="192024" cy="188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17">
              <a:alphaModFix amt="40000"/>
            </a:blip>
            <a:stretch>
              <a:fillRect/>
            </a:stretch>
          </p:blipFill>
          <p:spPr>
            <a:xfrm>
              <a:off x="3051499" y="4691986"/>
              <a:ext cx="192024" cy="18879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367130" y="4681947"/>
            <a:ext cx="6687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27163" algn="l"/>
                <a:tab pos="2917825" algn="l"/>
                <a:tab pos="3771900" algn="l"/>
                <a:tab pos="3998913" algn="l"/>
              </a:tabLst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polytechnic.purdue.edu		/</a:t>
            </a:r>
            <a:r>
              <a:rPr lang="en-US" sz="1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TechPurdue		#PurduePolytechnic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869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 cap="none" baseline="0">
          <a:ln>
            <a:solidFill>
              <a:schemeClr val="bg1">
                <a:alpha val="50000"/>
              </a:schemeClr>
            </a:solidFill>
          </a:ln>
          <a:solidFill>
            <a:srgbClr val="D19B23"/>
          </a:solidFill>
          <a:effectLst/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39BEE1-FDC7-406E-A75E-C5C235CF7E05}"/>
              </a:ext>
            </a:extLst>
          </p:cNvPr>
          <p:cNvGrpSpPr/>
          <p:nvPr userDrawn="1"/>
        </p:nvGrpSpPr>
        <p:grpSpPr>
          <a:xfrm>
            <a:off x="7331075" y="4248150"/>
            <a:ext cx="1362075" cy="731580"/>
            <a:chOff x="1334449" y="4248150"/>
            <a:chExt cx="1362075" cy="7315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75EE33-9E59-4D76-A35E-D22FCA5B75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457188" y="4301896"/>
              <a:ext cx="1116599" cy="67783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0A2BB5-F5DD-4CE9-AF7A-8556E6DADE49}"/>
                </a:ext>
              </a:extLst>
            </p:cNvPr>
            <p:cNvSpPr/>
            <p:nvPr userDrawn="1"/>
          </p:nvSpPr>
          <p:spPr>
            <a:xfrm>
              <a:off x="1334449" y="4248150"/>
              <a:ext cx="1362075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7621591-6F71-4830-B091-6B9F4F129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457188" y="4301896"/>
              <a:ext cx="1170125" cy="34947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 userDrawn="1"/>
        </p:nvSpPr>
        <p:spPr>
          <a:xfrm>
            <a:off x="5" y="94961"/>
            <a:ext cx="9143999" cy="558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30" y="1215999"/>
            <a:ext cx="8326020" cy="3376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1"/>
            <a:ext cx="9144000" cy="90237"/>
          </a:xfrm>
          <a:prstGeom prst="rect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86500" y="48900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67130" y="4681947"/>
            <a:ext cx="6687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27163" algn="l"/>
                <a:tab pos="2917825" algn="l"/>
                <a:tab pos="3771900" algn="l"/>
                <a:tab pos="3998913" algn="l"/>
              </a:tabLst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polytechnic.purdue.edu		/</a:t>
            </a:r>
            <a:r>
              <a:rPr lang="en-US" sz="1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TechPurdue		#PurduePolytechnic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26562" r="33359" b="59063"/>
          <a:stretch/>
        </p:blipFill>
        <p:spPr>
          <a:xfrm>
            <a:off x="0" y="103742"/>
            <a:ext cx="9144000" cy="55586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Group 16"/>
          <p:cNvGrpSpPr/>
          <p:nvPr userDrawn="1"/>
        </p:nvGrpSpPr>
        <p:grpSpPr>
          <a:xfrm>
            <a:off x="2152264" y="4722106"/>
            <a:ext cx="1091259" cy="192024"/>
            <a:chOff x="2152264" y="4691986"/>
            <a:chExt cx="1091259" cy="192024"/>
          </a:xfrm>
        </p:grpSpPr>
        <p:pic>
          <p:nvPicPr>
            <p:cNvPr id="18" name="Picture 2"/>
            <p:cNvPicPr>
              <a:picLocks noChangeArrowheads="1"/>
            </p:cNvPicPr>
            <p:nvPr/>
          </p:nvPicPr>
          <p:blipFill>
            <a:blip r:embed="rId1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264" y="4691986"/>
              <a:ext cx="192024" cy="192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rrowheads="1"/>
            </p:cNvPicPr>
            <p:nvPr/>
          </p:nvPicPr>
          <p:blipFill>
            <a:blip r:embed="rId15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881" y="4691986"/>
              <a:ext cx="192024" cy="188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/>
            <p:cNvPicPr>
              <a:picLocks noChangeArrowheads="1"/>
            </p:cNvPicPr>
            <p:nvPr/>
          </p:nvPicPr>
          <p:blipFill>
            <a:blip r:embed="rId16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499" y="4691986"/>
              <a:ext cx="192024" cy="188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17">
              <a:alphaModFix amt="40000"/>
            </a:blip>
            <a:stretch>
              <a:fillRect/>
            </a:stretch>
          </p:blipFill>
          <p:spPr>
            <a:xfrm>
              <a:off x="3051499" y="4691986"/>
              <a:ext cx="192024" cy="18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661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 cap="none" baseline="0">
          <a:ln>
            <a:solidFill>
              <a:schemeClr val="bg1">
                <a:alpha val="50000"/>
              </a:schemeClr>
            </a:solidFill>
          </a:ln>
          <a:solidFill>
            <a:srgbClr val="D19B23"/>
          </a:solidFill>
          <a:effectLst/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wmf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0" Type="http://schemas.openxmlformats.org/officeDocument/2006/relationships/image" Target="../media/image44.em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40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1.emf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56.emf"/><Relationship Id="rId9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6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gif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Aesthetic Design Award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ClockPetals</a:t>
            </a:r>
          </a:p>
          <a:p>
            <a:r>
              <a:rPr lang="en-US" dirty="0"/>
              <a:t>WindNebula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Zheng Zhou, Hui Tang, </a:t>
            </a:r>
            <a:r>
              <a:rPr lang="en-US" dirty="0" err="1"/>
              <a:t>Wenjie</a:t>
            </a:r>
            <a:r>
              <a:rPr lang="en-US" dirty="0"/>
              <a:t> Wu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Computer Graphics Technology, Purdue University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IEEE VIS 2017 VAST Challenge Workshop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Sunday, October 1</a:t>
            </a:r>
            <a:r>
              <a:rPr lang="en-US" baseline="30000" dirty="0"/>
              <a:t>st</a:t>
            </a:r>
            <a:r>
              <a:rPr lang="en-US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4487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4BB99-B802-4162-BB67-7EE969CCE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System Architecture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57C3D6-4326-4290-9A2D-0F0DADC2BE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Multi-dimensional exploration with filtering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CC8FC6C-0431-4EC8-8B70-CFF4F40C9C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603483"/>
              </p:ext>
            </p:extLst>
          </p:nvPr>
        </p:nvGraphicFramePr>
        <p:xfrm>
          <a:off x="6309659" y="2223110"/>
          <a:ext cx="1531654" cy="113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3" imgW="9333000" imgH="6895080" progId="Photoshop.Image.18">
                  <p:embed/>
                </p:oleObj>
              </mc:Choice>
              <mc:Fallback>
                <p:oleObj name="Image" r:id="rId3" imgW="9333000" imgH="6895080" progId="Photoshop.Image.1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CC8FC6C-0431-4EC8-8B70-CFF4F40C9C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9659" y="2223110"/>
                        <a:ext cx="1531654" cy="113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B165D5F-1CBF-4316-AD3A-BB2832D2C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42" y="1037527"/>
            <a:ext cx="4864188" cy="4040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74204-9D1E-4719-BB13-19CA81EA5E47}"/>
              </a:ext>
            </a:extLst>
          </p:cNvPr>
          <p:cNvSpPr txBox="1"/>
          <p:nvPr/>
        </p:nvSpPr>
        <p:spPr>
          <a:xfrm>
            <a:off x="6266329" y="3496234"/>
            <a:ext cx="164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Vehicle Filter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E1462-DDA4-4FE4-8B67-83C3B34A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23" t="6972" r="27794" b="6841"/>
          <a:stretch/>
        </p:blipFill>
        <p:spPr>
          <a:xfrm>
            <a:off x="366718" y="1037528"/>
            <a:ext cx="4805082" cy="3990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E0B8A7-88C1-4235-9C10-C9A09C41F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615" y="2189541"/>
            <a:ext cx="1167742" cy="11677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CA1BE3-1350-4832-BC4E-B52F2EDB0F70}"/>
              </a:ext>
            </a:extLst>
          </p:cNvPr>
          <p:cNvSpPr txBox="1"/>
          <p:nvPr/>
        </p:nvSpPr>
        <p:spPr>
          <a:xfrm>
            <a:off x="6266329" y="3496234"/>
            <a:ext cx="164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Month Filter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9F72C4-8E01-4DAF-9B15-F37BB758A8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764" y="2189541"/>
            <a:ext cx="1169593" cy="1164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5AB478-6D8C-4AA9-94B8-5B636F788D1D}"/>
              </a:ext>
            </a:extLst>
          </p:cNvPr>
          <p:cNvSpPr txBox="1"/>
          <p:nvPr/>
        </p:nvSpPr>
        <p:spPr>
          <a:xfrm>
            <a:off x="6288925" y="3493000"/>
            <a:ext cx="164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Route Filter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B7924B-7F5A-49DE-898B-F7CAE351BC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26" t="6972" r="28088" b="6580"/>
          <a:stretch/>
        </p:blipFill>
        <p:spPr>
          <a:xfrm>
            <a:off x="366718" y="1037525"/>
            <a:ext cx="4768815" cy="39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3" grpId="2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4BB99-B802-4162-BB67-7EE969CCE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System Architecture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57C3D6-4326-4290-9A2D-0F0DADC2BE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Detailed pin view of visits and map linkage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2C6639-16E3-40EC-AF1A-EA89720B2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7" t="7232" r="34216" b="5447"/>
          <a:stretch/>
        </p:blipFill>
        <p:spPr>
          <a:xfrm>
            <a:off x="747091" y="982226"/>
            <a:ext cx="4239787" cy="4073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056031-A910-45D0-B468-E3EC25704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46" t="6972" r="34754" b="4837"/>
          <a:stretch/>
        </p:blipFill>
        <p:spPr>
          <a:xfrm>
            <a:off x="794414" y="960268"/>
            <a:ext cx="4149587" cy="4117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FED099-1DFB-4306-A851-60C2D776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8" t="6798" r="35196" b="3878"/>
          <a:stretch/>
        </p:blipFill>
        <p:spPr>
          <a:xfrm>
            <a:off x="753778" y="960268"/>
            <a:ext cx="4140952" cy="4144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6340E-1DA1-4BB8-B0CE-A6A875D9FB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45" t="6535" r="27745" b="7364"/>
          <a:stretch/>
        </p:blipFill>
        <p:spPr>
          <a:xfrm>
            <a:off x="5367251" y="1331121"/>
            <a:ext cx="3503622" cy="288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7099F7-02CC-4275-9626-AC7208AC6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CFF6B2-B436-4D23-92BF-40368532B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Overall process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13406"/>
          <a:stretch/>
        </p:blipFill>
        <p:spPr>
          <a:xfrm>
            <a:off x="476681" y="1178721"/>
            <a:ext cx="1520791" cy="1372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/>
          <a:stretch/>
        </p:blipFill>
        <p:spPr>
          <a:xfrm>
            <a:off x="2501659" y="1304368"/>
            <a:ext cx="1685421" cy="1220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15" y="1178721"/>
            <a:ext cx="1931562" cy="1474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134" y="3045783"/>
            <a:ext cx="633573" cy="66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720" y="3706033"/>
            <a:ext cx="546100" cy="55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15589" t="17287"/>
          <a:stretch/>
        </p:blipFill>
        <p:spPr>
          <a:xfrm>
            <a:off x="1679384" y="3706033"/>
            <a:ext cx="525286" cy="535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5282" t="4352" r="7027" b="11306"/>
          <a:stretch/>
        </p:blipFill>
        <p:spPr>
          <a:xfrm>
            <a:off x="4187080" y="3553704"/>
            <a:ext cx="897174" cy="8434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2803" y="3201178"/>
            <a:ext cx="2041172" cy="223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23" y="3058121"/>
            <a:ext cx="1221520" cy="11815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77768" y="1178721"/>
            <a:ext cx="71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Map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8798" y="3016512"/>
            <a:ext cx="93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Node</a:t>
            </a:r>
            <a:endParaRPr lang="en-US" b="1" dirty="0">
              <a:solidFill>
                <a:srgbClr val="A379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riangle 25"/>
          <p:cNvSpPr/>
          <p:nvPr/>
        </p:nvSpPr>
        <p:spPr>
          <a:xfrm rot="5400000">
            <a:off x="1045469" y="3159382"/>
            <a:ext cx="191221" cy="83592"/>
          </a:xfrm>
          <a:prstGeom prst="triangle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 rot="16200000">
            <a:off x="7068154" y="1321591"/>
            <a:ext cx="191221" cy="83592"/>
          </a:xfrm>
          <a:prstGeom prst="triangle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evron 33"/>
          <p:cNvSpPr/>
          <p:nvPr/>
        </p:nvSpPr>
        <p:spPr>
          <a:xfrm>
            <a:off x="2053468" y="1766118"/>
            <a:ext cx="207198" cy="19768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4322738" y="1766117"/>
            <a:ext cx="207198" cy="19768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3132140" y="3558980"/>
            <a:ext cx="207198" cy="19768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hevron 36"/>
          <p:cNvSpPr/>
          <p:nvPr/>
        </p:nvSpPr>
        <p:spPr>
          <a:xfrm>
            <a:off x="6093004" y="3511196"/>
            <a:ext cx="207198" cy="19768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7099F7-02CC-4275-9626-AC7208AC6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CFF6B2-B436-4D23-92BF-40368532B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Overall process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6718" y="1278318"/>
            <a:ext cx="167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Camping Site</a:t>
            </a:r>
          </a:p>
        </p:txBody>
      </p:sp>
      <p:sp>
        <p:nvSpPr>
          <p:cNvPr id="26" name="Triangle 25"/>
          <p:cNvSpPr/>
          <p:nvPr/>
        </p:nvSpPr>
        <p:spPr>
          <a:xfrm rot="10800000">
            <a:off x="2037144" y="1462984"/>
            <a:ext cx="191221" cy="83592"/>
          </a:xfrm>
          <a:prstGeom prst="triangle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75769" y="1519718"/>
            <a:ext cx="760313" cy="130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86303" y="2373565"/>
            <a:ext cx="631256" cy="1225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3821"/>
          <a:stretch/>
        </p:blipFill>
        <p:spPr>
          <a:xfrm rot="16200000">
            <a:off x="2171678" y="2436066"/>
            <a:ext cx="670544" cy="1257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126735" y="3384964"/>
            <a:ext cx="692503" cy="944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57859" y="3240630"/>
            <a:ext cx="688143" cy="10906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175957" y="1716438"/>
            <a:ext cx="661986" cy="1012838"/>
          </a:xfrm>
          <a:prstGeom prst="rect">
            <a:avLst/>
          </a:prstGeom>
        </p:spPr>
      </p:pic>
      <p:sp>
        <p:nvSpPr>
          <p:cNvPr id="30" name="Chevron 29"/>
          <p:cNvSpPr/>
          <p:nvPr/>
        </p:nvSpPr>
        <p:spPr>
          <a:xfrm>
            <a:off x="3671227" y="2619364"/>
            <a:ext cx="580841" cy="554173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4840" y="1506778"/>
            <a:ext cx="3041451" cy="2864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27881" y="4146786"/>
            <a:ext cx="673682" cy="9624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92501" y="4094656"/>
            <a:ext cx="673683" cy="10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13406"/>
          <a:stretch/>
        </p:blipFill>
        <p:spPr>
          <a:xfrm>
            <a:off x="476681" y="1178720"/>
            <a:ext cx="3912439" cy="3530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6320" y="1322112"/>
            <a:ext cx="307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Directed Network Graph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4890" y="1943100"/>
            <a:ext cx="3760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The shades of links means traffic amounts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Arrows means directions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Problems: nodes and links</a:t>
            </a:r>
            <a:r>
              <a:rPr lang="zh-CN" altLang="en-US" dirty="0"/>
              <a:t> </a:t>
            </a:r>
            <a:r>
              <a:rPr lang="en-US" altLang="zh-CN" dirty="0"/>
              <a:t>overlap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2030" y="1253532"/>
            <a:ext cx="361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Geographic-based Network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4890" y="1771650"/>
            <a:ext cx="3760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The positions of nodes are abstracted from the real map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Different color of nodes means different kinds of gates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Links are double encoded: color + width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Problems: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two colors are confusing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Link widths are hard to differentiate.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/>
          <a:stretch/>
        </p:blipFill>
        <p:spPr>
          <a:xfrm>
            <a:off x="366718" y="1379262"/>
            <a:ext cx="4119127" cy="298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2030" y="1287822"/>
            <a:ext cx="361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Final Design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4889" y="1840230"/>
            <a:ext cx="38582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Positions of gates are properly distributed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Colors of the gates are carefully designed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Only use one color for links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Use shades + width to represent traffic amounts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Link width changes dynamically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" y="1284071"/>
            <a:ext cx="3700272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21" y="1178721"/>
            <a:ext cx="778906" cy="811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283" y="1013158"/>
            <a:ext cx="2352743" cy="1954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5589" t="17287"/>
          <a:stretch/>
        </p:blipFill>
        <p:spPr>
          <a:xfrm>
            <a:off x="627231" y="2262436"/>
            <a:ext cx="525286" cy="535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11" y="3115899"/>
            <a:ext cx="570006" cy="553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062" y="3015821"/>
            <a:ext cx="737575" cy="753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673" y="3126504"/>
            <a:ext cx="2225353" cy="1829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1715" y="1266332"/>
            <a:ext cx="776590" cy="84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800" y="2303156"/>
            <a:ext cx="546100" cy="55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7369" y="988221"/>
            <a:ext cx="3286331" cy="29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Node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50" y="1587940"/>
            <a:ext cx="1364897" cy="1320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764" y="1592978"/>
            <a:ext cx="1069857" cy="868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874" y="1562498"/>
            <a:ext cx="1114553" cy="107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797" y="1496618"/>
            <a:ext cx="1354883" cy="12307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38" y="1587940"/>
            <a:ext cx="1006656" cy="8343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16159" y="1280163"/>
            <a:ext cx="575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Gate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4605" y="2714227"/>
            <a:ext cx="1669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Ranger stop/base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77021" y="1276608"/>
            <a:ext cx="936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Camping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74218" y="2728839"/>
            <a:ext cx="936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Entrance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2763" y="1285201"/>
            <a:ext cx="129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General Gate</a:t>
            </a:r>
            <a:endParaRPr lang="en-US" sz="1400" dirty="0">
              <a:solidFill>
                <a:srgbClr val="A379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6159" y="3530066"/>
            <a:ext cx="5359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Color: Different and in harmony; also in harmony with links.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Shape: fan instead of line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Name: Color + letter to identify different kinds of gates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Time: two year, 13 months</a:t>
            </a:r>
          </a:p>
        </p:txBody>
      </p:sp>
    </p:spTree>
    <p:extLst>
      <p:ext uri="{BB962C8B-B14F-4D97-AF65-F5344CB8AC3E}">
        <p14:creationId xmlns:p14="http://schemas.microsoft.com/office/powerpoint/2010/main" val="7545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Camping 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37508" y="1052821"/>
            <a:ext cx="1019598" cy="1753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16497" y="1003720"/>
            <a:ext cx="976218" cy="1895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3821"/>
          <a:stretch/>
        </p:blipFill>
        <p:spPr>
          <a:xfrm rot="16200000">
            <a:off x="2689508" y="1015805"/>
            <a:ext cx="974864" cy="1828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65861" y="2600003"/>
            <a:ext cx="1341966" cy="1831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812888" y="2503251"/>
            <a:ext cx="1167089" cy="1849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94525" y="2643254"/>
            <a:ext cx="1126921" cy="16098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621931" y="2525970"/>
            <a:ext cx="1230060" cy="1947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6742023" y="812597"/>
            <a:ext cx="1079137" cy="222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31EE-18C6-431A-8DA0-4DBA82D322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-261510" y="1638300"/>
            <a:ext cx="8954665" cy="2146300"/>
          </a:xfrm>
        </p:spPr>
        <p:txBody>
          <a:bodyPr numCol="3">
            <a:normAutofit/>
          </a:bodyPr>
          <a:lstStyle/>
          <a:p>
            <a:pPr algn="ctr"/>
            <a:r>
              <a:rPr lang="en-US" b="1" u="sng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Developers</a:t>
            </a:r>
          </a:p>
          <a:p>
            <a:pPr algn="ctr"/>
            <a:endParaRPr lang="en-US" b="1" dirty="0"/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Zheng Zhou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Hui Tang</a:t>
            </a:r>
          </a:p>
          <a:p>
            <a:pPr algn="ctr"/>
            <a:r>
              <a:rPr lang="en-US" dirty="0" err="1">
                <a:latin typeface="Arial" charset="0"/>
                <a:ea typeface="Arial" charset="0"/>
                <a:cs typeface="Arial" charset="0"/>
              </a:rPr>
              <a:t>Siji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Wang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Wenjie Wu</a:t>
            </a: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u="sng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Designers</a:t>
            </a:r>
          </a:p>
          <a:p>
            <a:pPr algn="ctr"/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Wenjie Wu </a:t>
            </a:r>
          </a:p>
          <a:p>
            <a:pPr algn="ctr"/>
            <a:r>
              <a:rPr lang="en-US" dirty="0" err="1">
                <a:latin typeface="Arial" charset="0"/>
                <a:ea typeface="Arial" charset="0"/>
                <a:cs typeface="Arial" charset="0"/>
              </a:rPr>
              <a:t>Aijun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Huang</a:t>
            </a:r>
          </a:p>
          <a:p>
            <a:pPr algn="ctr"/>
            <a:r>
              <a:rPr lang="en-US" dirty="0" err="1">
                <a:latin typeface="Arial" charset="0"/>
                <a:ea typeface="Arial" charset="0"/>
                <a:cs typeface="Arial" charset="0"/>
              </a:rPr>
              <a:t>Yafeng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Niu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1028700" lvl="1" algn="ctr"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 indent="0" algn="ctr">
              <a:buNone/>
            </a:pPr>
            <a:r>
              <a:rPr lang="en-US" b="1" u="sng" dirty="0">
                <a:solidFill>
                  <a:srgbClr val="A3792C"/>
                </a:solidFill>
                <a:latin typeface="Arial" charset="0"/>
                <a:ea typeface="Arial" charset="0"/>
                <a:cs typeface="Arial" charset="0"/>
              </a:rPr>
              <a:t>Directors</a:t>
            </a:r>
          </a:p>
          <a:p>
            <a:pPr lvl="1" indent="0" algn="ctr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 indent="0" algn="ctr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Dr.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Yingjie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Victor Chen</a:t>
            </a:r>
          </a:p>
          <a:p>
            <a:pPr lvl="1" indent="0" algn="ctr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Dr.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Zhenyu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Cheryl Qian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F5C128-D511-484B-8242-905BA4C08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Team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One </a:t>
            </a:r>
            <a:r>
              <a:rPr lang="en-US"/>
              <a:t>team </a:t>
            </a:r>
            <a:r>
              <a:rPr lang="en-US" dirty="0"/>
              <a:t>of</a:t>
            </a:r>
            <a:r>
              <a:rPr lang="en-US"/>
              <a:t> participants </a:t>
            </a:r>
            <a:r>
              <a:rPr lang="en-US" dirty="0"/>
              <a:t>for two mini challenges</a:t>
            </a:r>
          </a:p>
        </p:txBody>
      </p:sp>
    </p:spTree>
    <p:extLst>
      <p:ext uri="{BB962C8B-B14F-4D97-AF65-F5344CB8AC3E}">
        <p14:creationId xmlns:p14="http://schemas.microsoft.com/office/powerpoint/2010/main" val="27564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Camping Site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7" y="2631554"/>
            <a:ext cx="2379440" cy="231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256" y="1035277"/>
            <a:ext cx="4149244" cy="3907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5266" y="837403"/>
            <a:ext cx="1167089" cy="18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END of MC1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17099F7-02CC-4275-9626-AC7208AC6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900" y="1151335"/>
            <a:ext cx="4040188" cy="479822"/>
          </a:xfrm>
        </p:spPr>
        <p:txBody>
          <a:bodyPr/>
          <a:lstStyle/>
          <a:p>
            <a:r>
              <a:rPr lang="en-US" sz="1600" dirty="0">
                <a:latin typeface="Candara" panose="020E0502030303020204" pitchFamily="34" charset="0"/>
              </a:rPr>
              <a:t>Map View – Sequential Pattern</a:t>
            </a:r>
            <a:endParaRPr lang="en-US" dirty="0"/>
          </a:p>
        </p:txBody>
      </p:sp>
      <p:pic>
        <p:nvPicPr>
          <p:cNvPr id="7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E7719DAC-2082-4E74-9BBD-7F7139BCBE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36" end="512.08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96179"/>
            <a:ext cx="3948888" cy="331649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CFF6B2-B436-4D23-92BF-40368532B99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600" dirty="0">
                <a:latin typeface="Candara" panose="020E0502030303020204" pitchFamily="34" charset="0"/>
              </a:rPr>
              <a:t>Pin View – Site-staying pattern</a:t>
            </a:r>
            <a:endParaRPr lang="en-US" dirty="0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D7C6300E-0C81-42A6-82BB-9800E24CE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502" y="1631155"/>
            <a:ext cx="3311947" cy="335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build="p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WindNebula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Vectorial</a:t>
            </a:r>
            <a:r>
              <a:rPr lang="en-US" dirty="0"/>
              <a:t>-Temporal Analysis for Environmental Assessment in Mini-Challenge 2</a:t>
            </a:r>
          </a:p>
        </p:txBody>
      </p:sp>
    </p:spTree>
    <p:extLst>
      <p:ext uri="{BB962C8B-B14F-4D97-AF65-F5344CB8AC3E}">
        <p14:creationId xmlns:p14="http://schemas.microsoft.com/office/powerpoint/2010/main" val="82178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1CDB62-2BD9-45DA-928C-438AD3767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Dataset</a:t>
            </a:r>
            <a:r>
              <a:rPr lang="en-US"/>
              <a:t> analysis</a:t>
            </a:r>
            <a:endParaRPr lang="en-US" dirty="0"/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10EA9-52E8-49D7-9D44-F37D5AC027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Vector based</a:t>
            </a:r>
            <a:r>
              <a:rPr lang="en-US" altLang="zh-CN" dirty="0">
                <a:solidFill>
                  <a:srgbClr val="404040"/>
                </a:solidFill>
              </a:rPr>
              <a:t> spatiotemporal problem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6275D5-BAE4-4B9F-AB0C-07CE4F17CCE4}"/>
              </a:ext>
            </a:extLst>
          </p:cNvPr>
          <p:cNvSpPr/>
          <p:nvPr/>
        </p:nvSpPr>
        <p:spPr>
          <a:xfrm>
            <a:off x="293812" y="1105073"/>
            <a:ext cx="15778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/>
              <a:t>Vectors</a:t>
            </a:r>
          </a:p>
          <a:p>
            <a:pPr algn="ctr"/>
            <a:r>
              <a:rPr lang="en-US" dirty="0"/>
              <a:t>Wind speed</a:t>
            </a:r>
          </a:p>
          <a:p>
            <a:pPr algn="ctr"/>
            <a:r>
              <a:rPr lang="en-US" dirty="0"/>
              <a:t>Wind direction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C8ECFC-A53C-421E-86AA-36FC53579FB6}"/>
              </a:ext>
            </a:extLst>
          </p:cNvPr>
          <p:cNvSpPr/>
          <p:nvPr/>
        </p:nvSpPr>
        <p:spPr>
          <a:xfrm>
            <a:off x="2282596" y="1164750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×</a:t>
            </a:r>
            <a:endParaRPr lang="en-US" sz="4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46A58A1-9CAE-4228-981F-56468ABCC7AC}"/>
              </a:ext>
            </a:extLst>
          </p:cNvPr>
          <p:cNvSpPr/>
          <p:nvPr/>
        </p:nvSpPr>
        <p:spPr>
          <a:xfrm>
            <a:off x="3072391" y="1101252"/>
            <a:ext cx="2404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Vectors</a:t>
            </a:r>
          </a:p>
          <a:p>
            <a:pPr algn="ctr"/>
            <a:r>
              <a:rPr lang="en-US" dirty="0"/>
              <a:t>Factories’ location</a:t>
            </a:r>
          </a:p>
          <a:p>
            <a:pPr algn="ctr"/>
            <a:r>
              <a:rPr lang="en-US" dirty="0"/>
              <a:t>Sensors’ location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8F5EB56-22DB-4B73-A640-B804BB6E3EE8}"/>
              </a:ext>
            </a:extLst>
          </p:cNvPr>
          <p:cNvSpPr/>
          <p:nvPr/>
        </p:nvSpPr>
        <p:spPr>
          <a:xfrm>
            <a:off x="6553352" y="3068637"/>
            <a:ext cx="2015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/>
              <a:t>Time</a:t>
            </a:r>
          </a:p>
          <a:p>
            <a:pPr algn="ctr"/>
            <a:r>
              <a:rPr lang="en-US" dirty="0"/>
              <a:t>Daytime/Nighttime</a:t>
            </a:r>
          </a:p>
          <a:p>
            <a:pPr algn="ctr"/>
            <a:r>
              <a:rPr lang="en-US" dirty="0"/>
              <a:t>Weekday/Weekend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1607550-CF70-4FCB-B8C1-8591A8BFDC55}"/>
              </a:ext>
            </a:extLst>
          </p:cNvPr>
          <p:cNvSpPr/>
          <p:nvPr/>
        </p:nvSpPr>
        <p:spPr>
          <a:xfrm>
            <a:off x="3328168" y="3265585"/>
            <a:ext cx="1893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/>
              <a:t>Concentration</a:t>
            </a:r>
          </a:p>
          <a:p>
            <a:pPr algn="ctr"/>
            <a:r>
              <a:rPr lang="en-US" dirty="0"/>
              <a:t>Chemical readings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9496092-31C7-4261-B913-08EF432A0E51}"/>
              </a:ext>
            </a:extLst>
          </p:cNvPr>
          <p:cNvSpPr/>
          <p:nvPr/>
        </p:nvSpPr>
        <p:spPr>
          <a:xfrm>
            <a:off x="3146586" y="2011136"/>
            <a:ext cx="2256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(Distance,</a:t>
            </a:r>
            <a:r>
              <a:rPr lang="zh-CN" altLang="en-US" u="sng" dirty="0"/>
              <a:t> </a:t>
            </a:r>
            <a:r>
              <a:rPr lang="en-US" altLang="zh-CN" u="sng" dirty="0"/>
              <a:t>Direction)</a:t>
            </a:r>
            <a:endParaRPr 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8A82257-F7C8-4938-8006-C6CBBC97E5C0}"/>
              </a:ext>
            </a:extLst>
          </p:cNvPr>
          <p:cNvSpPr/>
          <p:nvPr/>
        </p:nvSpPr>
        <p:spPr>
          <a:xfrm>
            <a:off x="5477288" y="3185024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×</a:t>
            </a:r>
            <a:endParaRPr lang="en-US" sz="4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8AC329-CA5A-48C5-9E70-B9131A16EB2A}"/>
              </a:ext>
            </a:extLst>
          </p:cNvPr>
          <p:cNvSpPr/>
          <p:nvPr/>
        </p:nvSpPr>
        <p:spPr>
          <a:xfrm>
            <a:off x="3900377" y="2385653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×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970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Our</a:t>
            </a:r>
            <a:r>
              <a:rPr lang="en-US" altLang="zh-CN"/>
              <a:t> solution - WindNebula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B670F-25BB-42F5-BBFA-544E457F8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Blend variables and reveal hidden relations</a:t>
            </a:r>
          </a:p>
          <a:p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709796-50D7-4C6A-9961-18479010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549" y="1071349"/>
            <a:ext cx="5076660" cy="38101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D9C23F-4090-41A1-BC2A-C62E800E4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71" y="1071349"/>
            <a:ext cx="1494849" cy="276051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6D33FCB-4DE3-45F9-B6BD-1FC9E9D6B8A0}"/>
              </a:ext>
            </a:extLst>
          </p:cNvPr>
          <p:cNvSpPr/>
          <p:nvPr/>
        </p:nvSpPr>
        <p:spPr>
          <a:xfrm>
            <a:off x="367135" y="1129759"/>
            <a:ext cx="1783245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Variables</a:t>
            </a:r>
          </a:p>
          <a:p>
            <a:r>
              <a:rPr lang="en-US" dirty="0"/>
              <a:t>Wind speed</a:t>
            </a:r>
          </a:p>
          <a:p>
            <a:r>
              <a:rPr lang="en-US" dirty="0"/>
              <a:t>Wind direction</a:t>
            </a:r>
          </a:p>
          <a:p>
            <a:r>
              <a:rPr lang="en-US" dirty="0"/>
              <a:t>Factory location</a:t>
            </a:r>
          </a:p>
          <a:p>
            <a:r>
              <a:rPr lang="en-US" dirty="0"/>
              <a:t>Sensor location</a:t>
            </a:r>
          </a:p>
          <a:p>
            <a:r>
              <a:rPr lang="en-US" dirty="0"/>
              <a:t>Pollution reading</a:t>
            </a:r>
          </a:p>
          <a:p>
            <a:endParaRPr lang="en-US" dirty="0"/>
          </a:p>
          <a:p>
            <a:r>
              <a:rPr lang="en-US" u="sng" dirty="0"/>
              <a:t>also</a:t>
            </a:r>
          </a:p>
          <a:p>
            <a:r>
              <a:rPr lang="en-US" dirty="0"/>
              <a:t>Attenuation</a:t>
            </a:r>
          </a:p>
          <a:p>
            <a:r>
              <a:rPr lang="en-US" dirty="0"/>
              <a:t>Malfunction</a:t>
            </a:r>
          </a:p>
          <a:p>
            <a:r>
              <a:rPr lang="en-US" dirty="0"/>
              <a:t>Misreport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BB2D8E-2BFA-4B61-A8B7-DBC1BDC4F8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Vectorial</a:t>
            </a:r>
            <a:r>
              <a:rPr lang="en-US" dirty="0"/>
              <a:t> view - Overview</a:t>
            </a:r>
          </a:p>
          <a:p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6A8E20-FD21-4756-B3EB-870A1A5A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36505"/>
            <a:ext cx="7175554" cy="38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357F06-118E-4580-9004-1CF5988C8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Vectorial</a:t>
            </a:r>
            <a:r>
              <a:rPr lang="en-US" dirty="0"/>
              <a:t> view - Nebula</a:t>
            </a:r>
          </a:p>
          <a:p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45C31F-6C89-48FF-823B-5EC1995A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069" y="988221"/>
            <a:ext cx="4051733" cy="4001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1E932B-B9EC-4601-8EDB-1D827E79E399}"/>
              </a:ext>
            </a:extLst>
          </p:cNvPr>
          <p:cNvSpPr txBox="1"/>
          <p:nvPr/>
        </p:nvSpPr>
        <p:spPr>
          <a:xfrm rot="3801169">
            <a:off x="4201762" y="3775363"/>
            <a:ext cx="166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Reading Levels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245B02-1BBC-407A-84B3-2D55EB90F122}"/>
              </a:ext>
            </a:extLst>
          </p:cNvPr>
          <p:cNvSpPr txBox="1"/>
          <p:nvPr/>
        </p:nvSpPr>
        <p:spPr>
          <a:xfrm>
            <a:off x="3476152" y="1759527"/>
            <a:ext cx="2107565" cy="199505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11944"/>
              </a:avLst>
            </a:prstTxWarp>
            <a:spAutoFit/>
          </a:bodyPr>
          <a:lstStyle/>
          <a:p>
            <a:pPr algn="ctr"/>
            <a:r>
              <a:rPr lang="en-US" dirty="0"/>
              <a:t>Downwind Direction</a:t>
            </a:r>
          </a:p>
        </p:txBody>
      </p:sp>
    </p:spTree>
    <p:extLst>
      <p:ext uri="{BB962C8B-B14F-4D97-AF65-F5344CB8AC3E}">
        <p14:creationId xmlns:p14="http://schemas.microsoft.com/office/powerpoint/2010/main" val="42876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73D80-4532-4CBD-86F5-47D3C21C1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Vectorial</a:t>
            </a:r>
            <a:r>
              <a:rPr lang="en-US" dirty="0"/>
              <a:t> view – factory-sensor vectors</a:t>
            </a:r>
          </a:p>
          <a:p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B729B8-BD0F-43B6-BA5E-6E2BBBC3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5" y="988221"/>
            <a:ext cx="5214546" cy="39136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A56F24-A238-4F12-B0B8-A3739762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44" y="988220"/>
            <a:ext cx="2805524" cy="200436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0E6C382-9C69-4113-A1EB-58D4CADB74DC}"/>
              </a:ext>
            </a:extLst>
          </p:cNvPr>
          <p:cNvSpPr/>
          <p:nvPr/>
        </p:nvSpPr>
        <p:spPr>
          <a:xfrm>
            <a:off x="2791691" y="2563091"/>
            <a:ext cx="1579418" cy="104601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8AFFB84-2EB4-4A5F-AA3F-2BB9F560468B}"/>
              </a:ext>
            </a:extLst>
          </p:cNvPr>
          <p:cNvSpPr/>
          <p:nvPr/>
        </p:nvSpPr>
        <p:spPr>
          <a:xfrm>
            <a:off x="7772337" y="3116179"/>
            <a:ext cx="1003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Enlarged</a:t>
            </a:r>
          </a:p>
        </p:txBody>
      </p:sp>
    </p:spTree>
    <p:extLst>
      <p:ext uri="{BB962C8B-B14F-4D97-AF65-F5344CB8AC3E}">
        <p14:creationId xmlns:p14="http://schemas.microsoft.com/office/powerpoint/2010/main" val="17381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A904C4-EAF2-433C-8628-2EDF4F2E5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Vectorial</a:t>
            </a:r>
            <a:r>
              <a:rPr lang="en-US" dirty="0"/>
              <a:t> view – wind heatmap</a:t>
            </a:r>
          </a:p>
          <a:p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90CB3F-391E-47A5-BD00-3E60251D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8" y="1178721"/>
            <a:ext cx="2909882" cy="35282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DC399B-0AC2-420A-A008-B57FA412B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30328"/>
            <a:ext cx="5467350" cy="177496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867BE2B-B0D9-43A4-970C-6B054720AA0D}"/>
              </a:ext>
            </a:extLst>
          </p:cNvPr>
          <p:cNvSpPr/>
          <p:nvPr/>
        </p:nvSpPr>
        <p:spPr>
          <a:xfrm>
            <a:off x="3904444" y="3205294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April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D1B3B7D-F6FE-418C-AB85-3C6F6A859B72}"/>
              </a:ext>
            </a:extLst>
          </p:cNvPr>
          <p:cNvSpPr/>
          <p:nvPr/>
        </p:nvSpPr>
        <p:spPr>
          <a:xfrm>
            <a:off x="5677219" y="3205294"/>
            <a:ext cx="834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August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1407E47-1119-44DE-A90E-6BEEAC33F0BF}"/>
              </a:ext>
            </a:extLst>
          </p:cNvPr>
          <p:cNvSpPr/>
          <p:nvPr/>
        </p:nvSpPr>
        <p:spPr>
          <a:xfrm>
            <a:off x="7295946" y="3205294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December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00356A-1A15-43A5-8149-02ED09225F74}"/>
              </a:ext>
            </a:extLst>
          </p:cNvPr>
          <p:cNvSpPr/>
          <p:nvPr/>
        </p:nvSpPr>
        <p:spPr>
          <a:xfrm>
            <a:off x="580293" y="4706952"/>
            <a:ext cx="2482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Three months combined</a:t>
            </a:r>
          </a:p>
        </p:txBody>
      </p:sp>
    </p:spTree>
    <p:extLst>
      <p:ext uri="{BB962C8B-B14F-4D97-AF65-F5344CB8AC3E}">
        <p14:creationId xmlns:p14="http://schemas.microsoft.com/office/powerpoint/2010/main" val="2519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B31B5F-D23A-4FF2-8FEA-5C71A17DB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TEMPORAL view – Overview</a:t>
            </a:r>
          </a:p>
          <a:p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FFDC3C-8429-4506-A5CD-F9F7EABC9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36505"/>
            <a:ext cx="6920344" cy="36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ClockPetals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Interactive Sequential Analysis on Traffic Patterns for Mini-Challenge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A1196-7223-453B-8BC1-DBFB155AAEE0}"/>
              </a:ext>
            </a:extLst>
          </p:cNvPr>
          <p:cNvSpPr txBox="1">
            <a:spLocks/>
          </p:cNvSpPr>
          <p:nvPr/>
        </p:nvSpPr>
        <p:spPr>
          <a:xfrm>
            <a:off x="1371606" y="2719297"/>
            <a:ext cx="3439094" cy="23380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86CAA29-3262-4C49-A5F9-5384858BC5C9}"/>
              </a:ext>
            </a:extLst>
          </p:cNvPr>
          <p:cNvSpPr txBox="1"/>
          <p:nvPr/>
        </p:nvSpPr>
        <p:spPr>
          <a:xfrm>
            <a:off x="1362782" y="2406701"/>
            <a:ext cx="573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From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Spatio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-Temporal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erspective</a:t>
            </a:r>
          </a:p>
        </p:txBody>
      </p:sp>
    </p:spTree>
    <p:extLst>
      <p:ext uri="{BB962C8B-B14F-4D97-AF65-F5344CB8AC3E}">
        <p14:creationId xmlns:p14="http://schemas.microsoft.com/office/powerpoint/2010/main" val="26613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8568F1-C175-43B4-BBE4-0555C87E78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TEMPORAL view – Sensor array</a:t>
            </a:r>
          </a:p>
          <a:p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1D3F99-4BB0-40C4-9128-C3E702DC5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137" y="2355446"/>
            <a:ext cx="5840018" cy="11497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370B82-8280-453F-A557-E71FD13A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71" y="1051387"/>
            <a:ext cx="2086505" cy="385312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68D480F-75A2-4CEC-8546-1BBE71750A7D}"/>
              </a:ext>
            </a:extLst>
          </p:cNvPr>
          <p:cNvSpPr/>
          <p:nvPr/>
        </p:nvSpPr>
        <p:spPr>
          <a:xfrm>
            <a:off x="4793673" y="2336005"/>
            <a:ext cx="658091" cy="11858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4C356D-FCEE-40FF-A95F-CA8FD53EA4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TEMPORAL view – Sensor enlarged view</a:t>
            </a:r>
          </a:p>
          <a:p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BA0DA5-FFB4-4A3E-8E28-62AC9D0B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447238"/>
            <a:ext cx="8140700" cy="256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4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089DF1-217F-44CD-B8DA-7043DF4AB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TEMPORAL view – statistics</a:t>
            </a:r>
          </a:p>
          <a:p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410EED-3F79-48EF-9CB5-B9C8ADEA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0" y="2045510"/>
            <a:ext cx="6419850" cy="20229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7F8265-1473-489E-9D08-6C2D1F66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7" y="1092200"/>
            <a:ext cx="1355693" cy="399328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3C11469-1ED7-4B36-8ABD-17B642853C38}"/>
              </a:ext>
            </a:extLst>
          </p:cNvPr>
          <p:cNvSpPr/>
          <p:nvPr/>
        </p:nvSpPr>
        <p:spPr>
          <a:xfrm>
            <a:off x="7848023" y="2028825"/>
            <a:ext cx="737177" cy="20574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35E301-C695-4D3D-922D-2A347BCCD4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Pop-up view – Overview</a:t>
            </a:r>
          </a:p>
          <a:p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77DF76B-D33E-4122-8BC1-08D0A4A9A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36505"/>
            <a:ext cx="6920344" cy="36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260556-D256-408F-B1CB-911B61C8CD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Pop-up view – DISTILLED Nebula</a:t>
            </a:r>
          </a:p>
          <a:p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EC619C0-2DD5-4339-8761-C2D118A2C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1063397"/>
            <a:ext cx="5750726" cy="31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</a:t>
            </a:r>
            <a:r>
              <a:rPr lang="en-US" altLang="zh-CN"/>
              <a:t>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5256D3-E2DF-42EA-85A2-3D951D54C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Pop-up view – Wind Ribbon</a:t>
            </a:r>
          </a:p>
          <a:p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2C07F7A-32E1-4F21-A31E-BA15EAE73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" y="1582607"/>
            <a:ext cx="8242989" cy="222106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2CB59F5-439B-4CD4-8C4B-2C492927EE19}"/>
              </a:ext>
            </a:extLst>
          </p:cNvPr>
          <p:cNvSpPr/>
          <p:nvPr/>
        </p:nvSpPr>
        <p:spPr>
          <a:xfrm>
            <a:off x="450166" y="198843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April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FB3684B-7FB8-4A4F-A105-EAA745960F19}"/>
              </a:ext>
            </a:extLst>
          </p:cNvPr>
          <p:cNvSpPr/>
          <p:nvPr/>
        </p:nvSpPr>
        <p:spPr>
          <a:xfrm>
            <a:off x="450166" y="2896053"/>
            <a:ext cx="834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August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4A9A91-817A-4FAE-AF1B-87E2522071FD}"/>
              </a:ext>
            </a:extLst>
          </p:cNvPr>
          <p:cNvSpPr/>
          <p:nvPr/>
        </p:nvSpPr>
        <p:spPr>
          <a:xfrm>
            <a:off x="450166" y="3801528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37730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System components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017C62-A155-4576-B09C-10EDC7AE4A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Pop-up view</a:t>
            </a:r>
          </a:p>
          <a:p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862A3-8C8C-430B-8054-BE555F7B8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36505"/>
            <a:ext cx="6920344" cy="36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Design process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Overall process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1" y="1259840"/>
            <a:ext cx="1249680" cy="891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2" r="31042"/>
          <a:stretch/>
        </p:blipFill>
        <p:spPr>
          <a:xfrm>
            <a:off x="467361" y="2297760"/>
            <a:ext cx="1087119" cy="99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1" y="1598269"/>
            <a:ext cx="1178204" cy="1398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1" y="3275465"/>
            <a:ext cx="2289290" cy="565016"/>
          </a:xfrm>
          <a:prstGeom prst="rect">
            <a:avLst/>
          </a:prstGeom>
        </p:spPr>
      </p:pic>
      <p:sp>
        <p:nvSpPr>
          <p:cNvPr id="10" name="Chevron 9"/>
          <p:cNvSpPr/>
          <p:nvPr/>
        </p:nvSpPr>
        <p:spPr>
          <a:xfrm>
            <a:off x="2905406" y="2595561"/>
            <a:ext cx="207198" cy="19768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25" y="1259841"/>
            <a:ext cx="2160435" cy="1241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25" y="2615882"/>
            <a:ext cx="2138723" cy="861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25" y="3592104"/>
            <a:ext cx="2160435" cy="688705"/>
          </a:xfrm>
          <a:prstGeom prst="rect">
            <a:avLst/>
          </a:prstGeom>
        </p:spPr>
      </p:pic>
      <p:sp>
        <p:nvSpPr>
          <p:cNvPr id="15" name="Chevron 14"/>
          <p:cNvSpPr/>
          <p:nvPr/>
        </p:nvSpPr>
        <p:spPr>
          <a:xfrm>
            <a:off x="5475886" y="2615882"/>
            <a:ext cx="207198" cy="19768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06" y="1300480"/>
            <a:ext cx="1853814" cy="10109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07" y="2328050"/>
            <a:ext cx="1853814" cy="10094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06" y="3353988"/>
            <a:ext cx="1853814" cy="10074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4" y="2960544"/>
            <a:ext cx="7854151" cy="21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8" y="3580263"/>
            <a:ext cx="4923880" cy="12152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Process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Iteration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8" y="1272932"/>
            <a:ext cx="3043021" cy="2171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2" r="31042"/>
          <a:stretch/>
        </p:blipFill>
        <p:spPr>
          <a:xfrm>
            <a:off x="3519538" y="1431360"/>
            <a:ext cx="2357395" cy="2148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34" y="1272932"/>
            <a:ext cx="2966677" cy="35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process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Iteration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58" y="965361"/>
            <a:ext cx="6399842" cy="3676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8" y="1175812"/>
            <a:ext cx="8177842" cy="3293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8" y="1611986"/>
            <a:ext cx="8177842" cy="260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14F3DF5-5BDC-49B6-A9A8-B748E78E988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Original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Sequence and times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Sequential segments added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analysis and preprocessing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745C4-C71F-4973-8795-8884C713A9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Spatio</a:t>
            </a:r>
            <a:r>
              <a:rPr lang="en-US" dirty="0"/>
              <a:t>-Temporal Sequential Events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69DC1-D27A-4EDF-9B31-6C07CAC8B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"/>
          <a:stretch/>
        </p:blipFill>
        <p:spPr>
          <a:xfrm>
            <a:off x="753532" y="2149706"/>
            <a:ext cx="4913183" cy="880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F6A03-BB98-4AB4-BA76-D7EAB723D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" t="97" b="29164"/>
          <a:stretch/>
        </p:blipFill>
        <p:spPr>
          <a:xfrm>
            <a:off x="753532" y="2149706"/>
            <a:ext cx="6094153" cy="12543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6406865-785C-4EEE-898B-E372B6F13814}"/>
              </a:ext>
            </a:extLst>
          </p:cNvPr>
          <p:cNvSpPr/>
          <p:nvPr/>
        </p:nvSpPr>
        <p:spPr>
          <a:xfrm>
            <a:off x="608013" y="1467515"/>
            <a:ext cx="1019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63AEDA-507B-4211-A038-C25757143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8" y="3558987"/>
            <a:ext cx="6114474" cy="143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3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process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Final design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8221"/>
            <a:ext cx="6685280" cy="3645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88221"/>
            <a:ext cx="6704490" cy="3645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88222"/>
            <a:ext cx="6723810" cy="364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988220"/>
            <a:ext cx="6704493" cy="36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process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Final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988221"/>
            <a:ext cx="6694872" cy="3645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988221"/>
            <a:ext cx="6694872" cy="363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process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Final design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4409"/>
            <a:ext cx="6685280" cy="36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Aesthetic Design Award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ClockPetals</a:t>
            </a:r>
          </a:p>
          <a:p>
            <a:r>
              <a:rPr lang="en-US" dirty="0"/>
              <a:t>WindNebula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Zheng Zhou, Hui Tang, </a:t>
            </a:r>
            <a:r>
              <a:rPr lang="en-US" dirty="0" err="1"/>
              <a:t>Wenjie</a:t>
            </a:r>
            <a:r>
              <a:rPr lang="en-US" dirty="0"/>
              <a:t> Wu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Computer Graphics Technology, Purdue University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IEEE VIS 2017 VAST Challenge Workshop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Sunday, October 1</a:t>
            </a:r>
            <a:r>
              <a:rPr lang="en-US" baseline="30000" dirty="0"/>
              <a:t>st</a:t>
            </a:r>
            <a:r>
              <a:rPr lang="en-US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9597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B6406865-785C-4EEE-898B-E372B6F13814}"/>
              </a:ext>
            </a:extLst>
          </p:cNvPr>
          <p:cNvSpPr/>
          <p:nvPr/>
        </p:nvSpPr>
        <p:spPr>
          <a:xfrm>
            <a:off x="608013" y="1467515"/>
            <a:ext cx="1019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AC6D11-73AE-48CC-B3A2-5DE1D3A3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" t="7669" r="6618" b="4662"/>
          <a:stretch/>
        </p:blipFill>
        <p:spPr>
          <a:xfrm>
            <a:off x="597066" y="988221"/>
            <a:ext cx="7090170" cy="376755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36EA-012F-4EBC-B7F3-999F17116C0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67135" y="1206104"/>
            <a:ext cx="8326019" cy="334445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5C928E0-1274-4D25-822B-9E2C6265296F}"/>
              </a:ext>
            </a:extLst>
          </p:cNvPr>
          <p:cNvSpPr txBox="1">
            <a:spLocks/>
          </p:cNvSpPr>
          <p:nvPr/>
        </p:nvSpPr>
        <p:spPr>
          <a:xfrm>
            <a:off x="366718" y="141051"/>
            <a:ext cx="8326437" cy="519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000" kern="1200" cap="all" baseline="0">
                <a:ln>
                  <a:noFill/>
                </a:ln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analysis and preprocessing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0AF32C1-DEED-4888-8636-EB3625E23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Map Analysis and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3368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7099F7-02CC-4275-9626-AC7208AC6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Candara" panose="020E0502030303020204" pitchFamily="34" charset="0"/>
              </a:rPr>
              <a:t>Map View – Sequential Pattern</a:t>
            </a:r>
            <a:endParaRPr lang="en-US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E7719DAC-2082-4E74-9BBD-7F7139BCBEFC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936" end="512.08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596179"/>
            <a:ext cx="3948888" cy="331649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CFF6B2-B436-4D23-92BF-40368532B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Candara" panose="020E0502030303020204" pitchFamily="34" charset="0"/>
              </a:rPr>
              <a:t>Pin View – Site-staying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574AD-6B93-44A8-8A2D-14DAEB628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718" y="141051"/>
            <a:ext cx="8326437" cy="519113"/>
          </a:xfrm>
        </p:spPr>
        <p:txBody>
          <a:bodyPr/>
          <a:lstStyle/>
          <a:p>
            <a:r>
              <a:rPr lang="en-US" dirty="0"/>
              <a:t>Our Solution - ClockPetals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9690B1-CFDE-41AF-BC43-E4B3D220AD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8" y="659608"/>
            <a:ext cx="8326437" cy="328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discern the sequential traffic and site-staying patterns</a:t>
            </a:r>
          </a:p>
          <a:p>
            <a:endParaRPr lang="en-US" dirty="0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D7C6300E-0C81-42A6-82BB-9800E24CE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502" y="1631155"/>
            <a:ext cx="3311947" cy="335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48AC4F-87BC-431D-8664-DD814B4DFD4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4BB99-B802-4162-BB67-7EE969CCE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System Architecture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57C3D6-4326-4290-9A2D-0F0DADC2BE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Map Abstraction with TWO-WAY traffic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DE99B-B4A1-4743-BA5B-FE825ACC6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8" y="1107692"/>
            <a:ext cx="4565378" cy="3791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3E668B-A3A1-4A3D-A3DB-91C378FBE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80" y="2666326"/>
            <a:ext cx="2008556" cy="168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0.54826 -0.140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4BB99-B802-4162-BB67-7EE969CCED8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48437" y="1206104"/>
            <a:ext cx="3930644" cy="45605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Five-color scheme for sites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57C3D6-4326-4290-9A2D-0F0DADC2B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System Architecture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1CB34B-7826-48AD-9295-3F02811806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Flowers</a:t>
            </a:r>
            <a:r>
              <a:rPr lang="en-US"/>
              <a:t> ( Nodes </a:t>
            </a:r>
            <a:r>
              <a:rPr lang="en-US" dirty="0"/>
              <a:t>and</a:t>
            </a:r>
            <a:r>
              <a:rPr lang="en-US"/>
              <a:t> Petals ) </a:t>
            </a:r>
            <a:r>
              <a:rPr lang="en-US" dirty="0"/>
              <a:t>in route network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18A970-D49A-429D-A7DA-040237AD1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8" y="1107692"/>
            <a:ext cx="4565378" cy="3791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F825CF-723D-4CB4-ACBC-4D7C68492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817" y="1583938"/>
            <a:ext cx="498275" cy="481952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A328F51-6FE4-4F21-96B5-882EABD09ECC}"/>
              </a:ext>
            </a:extLst>
          </p:cNvPr>
          <p:cNvSpPr txBox="1">
            <a:spLocks/>
          </p:cNvSpPr>
          <p:nvPr/>
        </p:nvSpPr>
        <p:spPr>
          <a:xfrm>
            <a:off x="4948436" y="2327738"/>
            <a:ext cx="3930645" cy="22613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Size of the flower’s center represents site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Petals of 13 months aligns clockwise around the site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Color represents site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Opacity differentiate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Area of a petal shows the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Petals depict three time ranges in three temporal views for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4C25B-BF1E-45D8-BADD-6EBFE3095A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6" t="13079" r="15548" b="13577"/>
          <a:stretch/>
        </p:blipFill>
        <p:spPr>
          <a:xfrm>
            <a:off x="6437118" y="1534161"/>
            <a:ext cx="754168" cy="755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B330BB-348B-4383-9723-7A12561C63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18" t="9167" r="13980" b="13029"/>
          <a:stretch/>
        </p:blipFill>
        <p:spPr>
          <a:xfrm>
            <a:off x="7680195" y="1475093"/>
            <a:ext cx="823849" cy="793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336FC2-3DF5-4E2B-BE1E-571C0C924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66" t="7058" r="27500" b="7102"/>
          <a:stretch/>
        </p:blipFill>
        <p:spPr>
          <a:xfrm>
            <a:off x="351050" y="1107691"/>
            <a:ext cx="4581046" cy="3791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B631CD-3C32-4D0E-9597-60B65E0CC5D3}"/>
              </a:ext>
            </a:extLst>
          </p:cNvPr>
          <p:cNvSpPr/>
          <p:nvPr/>
        </p:nvSpPr>
        <p:spPr>
          <a:xfrm>
            <a:off x="351050" y="1143000"/>
            <a:ext cx="612656" cy="332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68D64-5826-49F2-89DC-282C5011E1D0}"/>
              </a:ext>
            </a:extLst>
          </p:cNvPr>
          <p:cNvSpPr/>
          <p:nvPr/>
        </p:nvSpPr>
        <p:spPr>
          <a:xfrm>
            <a:off x="6396318" y="1475093"/>
            <a:ext cx="883023" cy="814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AACDA6-6A4F-4064-B11E-B4365D507A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203" t="7495" r="27549" b="6754"/>
          <a:stretch/>
        </p:blipFill>
        <p:spPr>
          <a:xfrm>
            <a:off x="282723" y="1118602"/>
            <a:ext cx="4649373" cy="37852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66FE47-1D94-453E-9EB6-8689F682534D}"/>
              </a:ext>
            </a:extLst>
          </p:cNvPr>
          <p:cNvSpPr/>
          <p:nvPr/>
        </p:nvSpPr>
        <p:spPr>
          <a:xfrm>
            <a:off x="7633447" y="1475094"/>
            <a:ext cx="914400" cy="814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E5249E-09F3-45E7-80C6-B291FB853EFA}"/>
              </a:ext>
            </a:extLst>
          </p:cNvPr>
          <p:cNvSpPr/>
          <p:nvPr/>
        </p:nvSpPr>
        <p:spPr>
          <a:xfrm>
            <a:off x="351050" y="1118602"/>
            <a:ext cx="644032" cy="356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15000" decel="1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0.25834 0.01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5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4BB99-B802-4162-BB67-7EE969CCED8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48437" y="1206104"/>
            <a:ext cx="4101434" cy="29471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Vines are double coded by both color and width to represent the number of the vehicles traveled on the route segments.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57C3D6-4326-4290-9A2D-0F0DADC2B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System Architecture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1CB34B-7826-48AD-9295-3F02811806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edges (vines) in route network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18A970-D49A-429D-A7DA-040237AD1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8" y="1107692"/>
            <a:ext cx="4565378" cy="379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C0C8E-15B3-4C31-ABF5-CEB066E148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3" t="6972" r="27893" b="6667"/>
          <a:stretch/>
        </p:blipFill>
        <p:spPr>
          <a:xfrm>
            <a:off x="383059" y="1053755"/>
            <a:ext cx="4565378" cy="3801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511C4-A9AA-4BF4-9183-3C8D99562D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69" t="11328" r="27745" b="5600"/>
          <a:stretch/>
        </p:blipFill>
        <p:spPr>
          <a:xfrm>
            <a:off x="1570965" y="1264028"/>
            <a:ext cx="3361131" cy="3636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71E0B5-FA26-4108-8B8B-7525D16DE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602" y="2079313"/>
            <a:ext cx="1126931" cy="1878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86786-7F39-4CBA-8E7B-7BD0EB371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526" y="2132582"/>
            <a:ext cx="1122487" cy="18708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E46C8D-77A7-419B-AB34-50DEB28F9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7798" y="2140368"/>
            <a:ext cx="1113450" cy="1855751"/>
          </a:xfrm>
          <a:prstGeom prst="rect">
            <a:avLst/>
          </a:prstGeom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DB42836D-4F5A-4D75-9701-E0890E36DFB8}"/>
              </a:ext>
            </a:extLst>
          </p:cNvPr>
          <p:cNvSpPr/>
          <p:nvPr/>
        </p:nvSpPr>
        <p:spPr>
          <a:xfrm>
            <a:off x="5650857" y="3462261"/>
            <a:ext cx="63257" cy="30724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9A8E33-0093-4934-B58A-097A530DA53D}"/>
              </a:ext>
            </a:extLst>
          </p:cNvPr>
          <p:cNvCxnSpPr>
            <a:cxnSpLocks/>
          </p:cNvCxnSpPr>
          <p:nvPr/>
        </p:nvCxnSpPr>
        <p:spPr>
          <a:xfrm flipV="1">
            <a:off x="5756643" y="2393576"/>
            <a:ext cx="1026665" cy="12223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B0030C-1E4A-4E46-956E-B91616406D57}"/>
              </a:ext>
            </a:extLst>
          </p:cNvPr>
          <p:cNvCxnSpPr>
            <a:cxnSpLocks/>
          </p:cNvCxnSpPr>
          <p:nvPr/>
        </p:nvCxnSpPr>
        <p:spPr>
          <a:xfrm>
            <a:off x="5756643" y="3615885"/>
            <a:ext cx="996567" cy="11965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15C6108B-1CBF-4715-BC6A-9C4A4819BBA6}"/>
              </a:ext>
            </a:extLst>
          </p:cNvPr>
          <p:cNvSpPr/>
          <p:nvPr/>
        </p:nvSpPr>
        <p:spPr>
          <a:xfrm>
            <a:off x="7371198" y="3682154"/>
            <a:ext cx="63257" cy="10677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3D9580-9BBC-435F-BFD9-AEDAE8D55B0F}"/>
              </a:ext>
            </a:extLst>
          </p:cNvPr>
          <p:cNvCxnSpPr>
            <a:cxnSpLocks/>
          </p:cNvCxnSpPr>
          <p:nvPr/>
        </p:nvCxnSpPr>
        <p:spPr>
          <a:xfrm flipV="1">
            <a:off x="7476983" y="2393576"/>
            <a:ext cx="879213" cy="134882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963B55-D86A-406B-9242-711722350404}"/>
              </a:ext>
            </a:extLst>
          </p:cNvPr>
          <p:cNvCxnSpPr>
            <a:cxnSpLocks/>
          </p:cNvCxnSpPr>
          <p:nvPr/>
        </p:nvCxnSpPr>
        <p:spPr>
          <a:xfrm>
            <a:off x="7476983" y="3742399"/>
            <a:ext cx="852103" cy="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9442466-1AE3-4DF4-964E-F447507873D8}"/>
              </a:ext>
            </a:extLst>
          </p:cNvPr>
          <p:cNvSpPr/>
          <p:nvPr/>
        </p:nvSpPr>
        <p:spPr>
          <a:xfrm>
            <a:off x="3935506" y="4038600"/>
            <a:ext cx="996590" cy="86096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32" grpId="0" animBg="1"/>
    </p:bldLst>
  </p:timing>
</p:sld>
</file>

<file path=ppt/theme/theme1.xml><?xml version="1.0" encoding="utf-8"?>
<a:theme xmlns:a="http://schemas.openxmlformats.org/drawingml/2006/main" name="Alternate 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asic+SocialMed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lternate+SocialMed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0/09/xmldsig#rsa-sha1"/>
    <Reference Type="http://www.w3.org/2000/09/xmldsig#Object" URI="#idPackageObject">
      <DigestMethod Algorithm="http://www.w3.org/2000/09/xmldsig#sha1"/>
      <DigestValue>ueunFnWcGsUyqqhc1c9rlk1+O6s=</DigestValue>
    </Reference>
    <Reference Type="http://www.w3.org/2000/09/xmldsig#Object" URI="#idOfficeObject">
      <DigestMethod Algorithm="http://www.w3.org/2000/09/xmldsig#sha1"/>
      <DigestValue>fuh2KpqSrkoVUYGJI9Keovw11aI=</DigestValue>
    </Reference>
    <Reference Type="http://uri.etsi.org/01903#SignedProperties" URI="#idSignedProperties">
      <Transforms>
        <Transform Algorithm="http://www.w3.org/TR/2001/REC-xml-c14n-20010315"/>
      </Transforms>
      <DigestMethod Algorithm="http://www.w3.org/2000/09/xmldsig#sha1"/>
      <DigestValue>Oz17XmAKo656IOZ/ML4u/kT3k9E=</DigestValue>
    </Reference>
  </SignedInfo>
  <SignatureValue>k0HaHoo1jEXxupWfioNe0cz2kKeIlGb+7KF0n6EEY2W4dESBAzx1T7fGbKLudSG3HVuXreth3LMF
eLMLqcuV9u+EEGG2pG4/NFwtYd1fGc+BHKDR3zvux646GmM9mS0qeCbMUKPl8MCyRQRUsLgHZDbW
KZKeITznK3OdCT94Tio=</SignatureValue>
  <KeyInfo>
    <X509Data>
      <X509Certificate>MIIDBDCCAm2gAwIBAgIQFwY7LAl+0JBMRisos2AzRTANBgkqhkiG9w0BAQUFADCBtzEdMBsGA1UEAx4UAFoAaABlAG4AZwAgAFoAaABvAHUxDTALBgNVBAceBABVAFMxQzBBBgkqhkiG9w0BCQEeNAB6AGgAZQBuAGcAegBoAG8AdQAuAHAAdQByAGQAdQBlAEAAZwBtAGEAaQBsAC4AYwBvAG0xIzAhBgNVBAYeGgBVAG4AaQB0AGUAZAAgAFMAdABhAHQAZQBzMR0wGwYDVQQqHhQAWgBoAGUAbgBnACAAWgBoAG8AdTAeFw0xNzA4MTYxNjAwMjFaFw0yMjA4MTYxNjAwMjFaMIG3MR0wGwYDVQQDHhQAWgBoAGUAbgBnACAAWgBoAG8AdTENMAsGA1UEBx4EAFUAUzFDMEEGCSqGSIb3DQEJAR40AHoAaABlAG4AZwB6AGgAbwB1AC4AcAB1AHIAZAB1AGUAQABnAG0AYQBpAGwALgBjAG8AbTEjMCEGA1UEBh4aAFUAbgBpAHQAZQBkACAAUwB0AGEAdABlAHMxHTAbBgNVBCoeFABaAGgAZQBuAGcAIABaAGgAbwB1MIGfMA0GCSqGSIb3DQEBAQUAA4GNADCBiQKBgQC7o1umjTaS4RckjUXa8np0b/xp2N/QsePpZ1BTrGH3IokA7ZxFtZhG8ww6H5mgamGoqB9Ocfmo/ngRMteX7oulN0//xMVlqqkqSGDCFWJA/7VdNWl90NUilvyLtD20JPlcvWWytwYH+E4jt78mgMZaS6KZXC19H0dmaHPQLWRNHQIDAQABow8wDTALBgNVHQ8EBAMCBJAwDQYJKoZIhvcNAQEFBQADgYEAABftlafvB9N5go2I301XNfh5bIel92cZpAk1H40wsfPHzQgz/9GnDzy9JtmsZ0eAjO92qfr6+xctTqshGHCXG4z/yVk5RaFPa2Mtm2XgnW2EgjCotNCDBD8nqI8JZGma5tMlXZmlBxSWk6UmcwkxhofC07GgJG0MTUZsqpzh9uA=</X509Certificate>
    </X509Data>
  </KeyInfo>
  <Object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zU3xVjYU7a1ax8o9OQBgdxm5bvU=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6"/>
            <mdssi:RelationshipReference xmlns:mdssi="http://schemas.openxmlformats.org/package/2006/digital-signature" SourceId="rId39"/>
            <mdssi:RelationshipReference xmlns:mdssi="http://schemas.openxmlformats.org/package/2006/digital-signature" SourceId="rId3"/>
            <mdssi:RelationshipReference xmlns:mdssi="http://schemas.openxmlformats.org/package/2006/digital-signature" SourceId="rId21"/>
            <mdssi:RelationshipReference xmlns:mdssi="http://schemas.openxmlformats.org/package/2006/digital-signature" SourceId="rId34"/>
            <mdssi:RelationshipReference xmlns:mdssi="http://schemas.openxmlformats.org/package/2006/digital-signature" SourceId="rId42"/>
            <mdssi:RelationshipReference xmlns:mdssi="http://schemas.openxmlformats.org/package/2006/digital-signature" SourceId="rId47"/>
            <mdssi:RelationshipReference xmlns:mdssi="http://schemas.openxmlformats.org/package/2006/digital-signature" SourceId="rId50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17"/>
            <mdssi:RelationshipReference xmlns:mdssi="http://schemas.openxmlformats.org/package/2006/digital-signature" SourceId="rId25"/>
            <mdssi:RelationshipReference xmlns:mdssi="http://schemas.openxmlformats.org/package/2006/digital-signature" SourceId="rId33"/>
            <mdssi:RelationshipReference xmlns:mdssi="http://schemas.openxmlformats.org/package/2006/digital-signature" SourceId="rId38"/>
            <mdssi:RelationshipReference xmlns:mdssi="http://schemas.openxmlformats.org/package/2006/digital-signature" SourceId="rId46"/>
            <mdssi:RelationshipReference xmlns:mdssi="http://schemas.openxmlformats.org/package/2006/digital-signature" SourceId="rId2"/>
            <mdssi:RelationshipReference xmlns:mdssi="http://schemas.openxmlformats.org/package/2006/digital-signature" SourceId="rId16"/>
            <mdssi:RelationshipReference xmlns:mdssi="http://schemas.openxmlformats.org/package/2006/digital-signature" SourceId="rId20"/>
            <mdssi:RelationshipReference xmlns:mdssi="http://schemas.openxmlformats.org/package/2006/digital-signature" SourceId="rId29"/>
            <mdssi:RelationshipReference xmlns:mdssi="http://schemas.openxmlformats.org/package/2006/digital-signature" SourceId="rId41"/>
            <mdssi:RelationshipReference xmlns:mdssi="http://schemas.openxmlformats.org/package/2006/digital-signature" SourceId="rId54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24"/>
            <mdssi:RelationshipReference xmlns:mdssi="http://schemas.openxmlformats.org/package/2006/digital-signature" SourceId="rId32"/>
            <mdssi:RelationshipReference xmlns:mdssi="http://schemas.openxmlformats.org/package/2006/digital-signature" SourceId="rId37"/>
            <mdssi:RelationshipReference xmlns:mdssi="http://schemas.openxmlformats.org/package/2006/digital-signature" SourceId="rId40"/>
            <mdssi:RelationshipReference xmlns:mdssi="http://schemas.openxmlformats.org/package/2006/digital-signature" SourceId="rId45"/>
            <mdssi:RelationshipReference xmlns:mdssi="http://schemas.openxmlformats.org/package/2006/digital-signature" SourceId="rId53"/>
            <mdssi:RelationshipReference xmlns:mdssi="http://schemas.openxmlformats.org/package/2006/digital-signature" SourceId="rId5"/>
            <mdssi:RelationshipReference xmlns:mdssi="http://schemas.openxmlformats.org/package/2006/digital-signature" SourceId="rId15"/>
            <mdssi:RelationshipReference xmlns:mdssi="http://schemas.openxmlformats.org/package/2006/digital-signature" SourceId="rId23"/>
            <mdssi:RelationshipReference xmlns:mdssi="http://schemas.openxmlformats.org/package/2006/digital-signature" SourceId="rId28"/>
            <mdssi:RelationshipReference xmlns:mdssi="http://schemas.openxmlformats.org/package/2006/digital-signature" SourceId="rId36"/>
            <mdssi:RelationshipReference xmlns:mdssi="http://schemas.openxmlformats.org/package/2006/digital-signature" SourceId="rId49"/>
            <mdssi:RelationshipReference xmlns:mdssi="http://schemas.openxmlformats.org/package/2006/digital-signature" SourceId="rId10"/>
            <mdssi:RelationshipReference xmlns:mdssi="http://schemas.openxmlformats.org/package/2006/digital-signature" SourceId="rId19"/>
            <mdssi:RelationshipReference xmlns:mdssi="http://schemas.openxmlformats.org/package/2006/digital-signature" SourceId="rId31"/>
            <mdssi:RelationshipReference xmlns:mdssi="http://schemas.openxmlformats.org/package/2006/digital-signature" SourceId="rId44"/>
            <mdssi:RelationshipReference xmlns:mdssi="http://schemas.openxmlformats.org/package/2006/digital-signature" SourceId="rId52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22"/>
            <mdssi:RelationshipReference xmlns:mdssi="http://schemas.openxmlformats.org/package/2006/digital-signature" SourceId="rId27"/>
            <mdssi:RelationshipReference xmlns:mdssi="http://schemas.openxmlformats.org/package/2006/digital-signature" SourceId="rId30"/>
            <mdssi:RelationshipReference xmlns:mdssi="http://schemas.openxmlformats.org/package/2006/digital-signature" SourceId="rId35"/>
            <mdssi:RelationshipReference xmlns:mdssi="http://schemas.openxmlformats.org/package/2006/digital-signature" SourceId="rId43"/>
            <mdssi:RelationshipReference xmlns:mdssi="http://schemas.openxmlformats.org/package/2006/digital-signature" SourceId="rId48"/>
            <mdssi:RelationshipReference xmlns:mdssi="http://schemas.openxmlformats.org/package/2006/digital-signature" SourceId="rId8"/>
            <mdssi:RelationshipReference xmlns:mdssi="http://schemas.openxmlformats.org/package/2006/digital-signature" SourceId="rId51"/>
            <mdssi:RelationshipReference xmlns:mdssi="http://schemas.openxmlformats.org/package/2006/digital-signature" SourceId="rId13"/>
            <mdssi:RelationshipReference xmlns:mdssi="http://schemas.openxmlformats.org/package/2006/digital-signature" SourceId="rId18"/>
          </Transform>
          <Transform Algorithm="http://www.w3.org/TR/2001/REC-xml-c14n-20010315"/>
        </Transforms>
        <DigestMethod Algorithm="http://www.w3.org/2000/09/xmldsig#sha1"/>
        <DigestValue>DBvuMzPFUrZf85+zciM1aOi03dY=</DigestValue>
      </Reference>
      <Reference URI="/ppt/changesInfos/changesInfo1.xml?ContentType=application/vnd.ms-powerpoint.changesinfo+xml">
        <DigestMethod Algorithm="http://www.w3.org/2000/09/xmldsig#sha1"/>
        <DigestValue>SIFAMvmLiOIngPL2ZWqo9p/JonQ=</DigestValue>
      </Reference>
      <Reference URI="/ppt/drawings/_rels/vmlDrawing1.v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WjmhUmKpanptFftpxaT5yTgjXFY=</DigestValue>
      </Reference>
      <Reference URI="/ppt/drawings/vmlDrawing1.vml?ContentType=application/vnd.openxmlformats-officedocument.vmlDrawing">
        <DigestMethod Algorithm="http://www.w3.org/2000/09/xmldsig#sha1"/>
        <DigestValue>YgnkFgy30okb6ufhLd+vTjy/Xbw=</DigestValue>
      </Reference>
      <Reference URI="/ppt/embeddings/oleObject1.bin?ContentType=application/vnd.openxmlformats-officedocument.oleObject">
        <DigestMethod Algorithm="http://www.w3.org/2000/09/xmldsig#sha1"/>
        <DigestValue>d4ceVVyxLThLxkEBb8fy8Rv5+5A=</DigestValue>
      </Reference>
      <Reference URI="/ppt/handoutMasters/_rels/handout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ke5jwJ+DQYH4FJg6G5J0fVsRopA=</DigestValue>
      </Reference>
      <Reference URI="/ppt/handoutMasters/handoutMaster1.xml?ContentType=application/vnd.openxmlformats-officedocument.presentationml.handoutMaster+xml">
        <DigestMethod Algorithm="http://www.w3.org/2000/09/xmldsig#sha1"/>
        <DigestValue>p2ZXHxIEPEx1LERdjjO84Pa2+2A=</DigestValue>
      </Reference>
      <Reference URI="/ppt/media/hdphoto1.wdp?ContentType=image/vnd.ms-photo">
        <DigestMethod Algorithm="http://www.w3.org/2000/09/xmldsig#sha1"/>
        <DigestValue>BWEChjRpEFZHnphZwiNrwYodDGQ=</DigestValue>
      </Reference>
      <Reference URI="/ppt/media/image1.png?ContentType=image/png">
        <DigestMethod Algorithm="http://www.w3.org/2000/09/xmldsig#sha1"/>
        <DigestValue>lra+/CpXmZ1wNqtYUmtpOQKF0Zs=</DigestValue>
      </Reference>
      <Reference URI="/ppt/media/image10.png?ContentType=image/png">
        <DigestMethod Algorithm="http://www.w3.org/2000/09/xmldsig#sha1"/>
        <DigestValue>xadEwNTwlqMbs0tMNzYl3QmTsEk=</DigestValue>
      </Reference>
      <Reference URI="/ppt/media/image11.png?ContentType=image/png">
        <DigestMethod Algorithm="http://www.w3.org/2000/09/xmldsig#sha1"/>
        <DigestValue>YsUkHV4ancTbocwCo63qL0Uxn8g=</DigestValue>
      </Reference>
      <Reference URI="/ppt/media/image12.png?ContentType=image/png">
        <DigestMethod Algorithm="http://www.w3.org/2000/09/xmldsig#sha1"/>
        <DigestValue>RLJACm+8nUh03Nz4oUoaWI0tD5E=</DigestValue>
      </Reference>
      <Reference URI="/ppt/media/image13.png?ContentType=image/png">
        <DigestMethod Algorithm="http://www.w3.org/2000/09/xmldsig#sha1"/>
        <DigestValue>ml7w6Hirdo86sfjVjEstc0pgP5s=</DigestValue>
      </Reference>
      <Reference URI="/ppt/media/image14.png?ContentType=image/png">
        <DigestMethod Algorithm="http://www.w3.org/2000/09/xmldsig#sha1"/>
        <DigestValue>I45J02C+SSF0Q4uehUy20PUr1RM=</DigestValue>
      </Reference>
      <Reference URI="/ppt/media/image15.png?ContentType=image/png">
        <DigestMethod Algorithm="http://www.w3.org/2000/09/xmldsig#sha1"/>
        <DigestValue>91GCTibLr9Eiv7IVG3N0tbm57oA=</DigestValue>
      </Reference>
      <Reference URI="/ppt/media/image16.png?ContentType=image/png">
        <DigestMethod Algorithm="http://www.w3.org/2000/09/xmldsig#sha1"/>
        <DigestValue>Lo94Utiiq7NQlf1udDHVBVg+ncU=</DigestValue>
      </Reference>
      <Reference URI="/ppt/media/image17.png?ContentType=image/png">
        <DigestMethod Algorithm="http://www.w3.org/2000/09/xmldsig#sha1"/>
        <DigestValue>aNsg5rpq0tTia8cceXKHF9F4bbg=</DigestValue>
      </Reference>
      <Reference URI="/ppt/media/image18.png?ContentType=image/png">
        <DigestMethod Algorithm="http://www.w3.org/2000/09/xmldsig#sha1"/>
        <DigestValue>NsBRpYGjKKN+iiu6j+TXBzCsICw=</DigestValue>
      </Reference>
      <Reference URI="/ppt/media/image19.png?ContentType=image/png">
        <DigestMethod Algorithm="http://www.w3.org/2000/09/xmldsig#sha1"/>
        <DigestValue>mFHWjTrASy/PeAcx3wEPp/xESkM=</DigestValue>
      </Reference>
      <Reference URI="/ppt/media/image2.png?ContentType=image/png">
        <DigestMethod Algorithm="http://www.w3.org/2000/09/xmldsig#sha1"/>
        <DigestValue>5Pa5uag6N7mRtlXV4ngHutA3Ous=</DigestValue>
      </Reference>
      <Reference URI="/ppt/media/image20.png?ContentType=image/png">
        <DigestMethod Algorithm="http://www.w3.org/2000/09/xmldsig#sha1"/>
        <DigestValue>QK2kxaqaEn0mu7X5yuA3fXjEBKI=</DigestValue>
      </Reference>
      <Reference URI="/ppt/media/image21.png?ContentType=image/png">
        <DigestMethod Algorithm="http://www.w3.org/2000/09/xmldsig#sha1"/>
        <DigestValue>r1KqIklRO2WHB0xYdE47BSqj2PM=</DigestValue>
      </Reference>
      <Reference URI="/ppt/media/image22.png?ContentType=image/png">
        <DigestMethod Algorithm="http://www.w3.org/2000/09/xmldsig#sha1"/>
        <DigestValue>HG15cNoztCqkZjeKOfI7CKgmu38=</DigestValue>
      </Reference>
      <Reference URI="/ppt/media/image23.png?ContentType=image/png">
        <DigestMethod Algorithm="http://www.w3.org/2000/09/xmldsig#sha1"/>
        <DigestValue>51AO+zKKsdqWpmq+9IBYGa4eP5w=</DigestValue>
      </Reference>
      <Reference URI="/ppt/media/image24.png?ContentType=image/png">
        <DigestMethod Algorithm="http://www.w3.org/2000/09/xmldsig#sha1"/>
        <DigestValue>0q0knYJOvQfa82IqaA9sgEgWtEA=</DigestValue>
      </Reference>
      <Reference URI="/ppt/media/image25.png?ContentType=image/png">
        <DigestMethod Algorithm="http://www.w3.org/2000/09/xmldsig#sha1"/>
        <DigestValue>2jHSCSSaOnb5x18MAq/jxwXQnhQ=</DigestValue>
      </Reference>
      <Reference URI="/ppt/media/image26.png?ContentType=image/png">
        <DigestMethod Algorithm="http://www.w3.org/2000/09/xmldsig#sha1"/>
        <DigestValue>HyPP6ejOWCupNdeiPIy2WbFLFXA=</DigestValue>
      </Reference>
      <Reference URI="/ppt/media/image27.png?ContentType=image/png">
        <DigestMethod Algorithm="http://www.w3.org/2000/09/xmldsig#sha1"/>
        <DigestValue>RW4Uznp6ATlRfpOlH2yj2j9fl9M=</DigestValue>
      </Reference>
      <Reference URI="/ppt/media/image28.wmf?ContentType=image/x-wmf">
        <DigestMethod Algorithm="http://www.w3.org/2000/09/xmldsig#sha1"/>
        <DigestValue>3GV2LE+FLNQ5mlVYIkEsR7FucQw=</DigestValue>
      </Reference>
      <Reference URI="/ppt/media/image29.png?ContentType=image/png">
        <DigestMethod Algorithm="http://www.w3.org/2000/09/xmldsig#sha1"/>
        <DigestValue>Ie31+TtVm5qsDLY9l+QUPgWelNc=</DigestValue>
      </Reference>
      <Reference URI="/ppt/media/image3.png?ContentType=image/png">
        <DigestMethod Algorithm="http://www.w3.org/2000/09/xmldsig#sha1"/>
        <DigestValue>zMD+3bvjQ/bHO8LDhVNa8O+rBz4=</DigestValue>
      </Reference>
      <Reference URI="/ppt/media/image30.png?ContentType=image/png">
        <DigestMethod Algorithm="http://www.w3.org/2000/09/xmldsig#sha1"/>
        <DigestValue>VeUw8GDqrqOm0SD/1ThEd7s0WZ8=</DigestValue>
      </Reference>
      <Reference URI="/ppt/media/image31.png?ContentType=image/png">
        <DigestMethod Algorithm="http://www.w3.org/2000/09/xmldsig#sha1"/>
        <DigestValue>Ia25eMFZozGivw5bnyGcb1EVzIg=</DigestValue>
      </Reference>
      <Reference URI="/ppt/media/image32.png?ContentType=image/png">
        <DigestMethod Algorithm="http://www.w3.org/2000/09/xmldsig#sha1"/>
        <DigestValue>r19IS/ZpmdDl8D+TQh/c5nbT/nc=</DigestValue>
      </Reference>
      <Reference URI="/ppt/media/image33.png?ContentType=image/png">
        <DigestMethod Algorithm="http://www.w3.org/2000/09/xmldsig#sha1"/>
        <DigestValue>pioYtBjEBv5e6It2rzLgrOpGSlM=</DigestValue>
      </Reference>
      <Reference URI="/ppt/media/image34.png?ContentType=image/png">
        <DigestMethod Algorithm="http://www.w3.org/2000/09/xmldsig#sha1"/>
        <DigestValue>mD1DXIaqX0a+dTyDKOuP6SYjYZ4=</DigestValue>
      </Reference>
      <Reference URI="/ppt/media/image35.png?ContentType=image/png">
        <DigestMethod Algorithm="http://www.w3.org/2000/09/xmldsig#sha1"/>
        <DigestValue>cogr4xmSb+LTA6LitUiaZ/XHR6Y=</DigestValue>
      </Reference>
      <Reference URI="/ppt/media/image36.png?ContentType=image/png">
        <DigestMethod Algorithm="http://www.w3.org/2000/09/xmldsig#sha1"/>
        <DigestValue>hfxWzOhjFX+Q64VLCipZmb7oCGM=</DigestValue>
      </Reference>
      <Reference URI="/ppt/media/image37.jpeg?ContentType=image/jpeg">
        <DigestMethod Algorithm="http://www.w3.org/2000/09/xmldsig#sha1"/>
        <DigestValue>piteKtHIruPT3NyU2M71CDvZ+Sw=</DigestValue>
      </Reference>
      <Reference URI="/ppt/media/image38.png?ContentType=image/png">
        <DigestMethod Algorithm="http://www.w3.org/2000/09/xmldsig#sha1"/>
        <DigestValue>Z8BhwYZ1U1UABW5vFmVkt921orI=</DigestValue>
      </Reference>
      <Reference URI="/ppt/media/image39.jpg?ContentType=image/jpeg">
        <DigestMethod Algorithm="http://www.w3.org/2000/09/xmldsig#sha1"/>
        <DigestValue>ceMQCdSxKwStQ5eTmD0OPeHjVY8=</DigestValue>
      </Reference>
      <Reference URI="/ppt/media/image4.png?ContentType=image/png">
        <DigestMethod Algorithm="http://www.w3.org/2000/09/xmldsig#sha1"/>
        <DigestValue>BMLjUbi40BF8vtMhoelV1PElRGo=</DigestValue>
      </Reference>
      <Reference URI="/ppt/media/image40.png?ContentType=image/png">
        <DigestMethod Algorithm="http://www.w3.org/2000/09/xmldsig#sha1"/>
        <DigestValue>hz/N1Qkp7jW05/C8ln8GQ6KDQMg=</DigestValue>
      </Reference>
      <Reference URI="/ppt/media/image41.png?ContentType=image/png">
        <DigestMethod Algorithm="http://www.w3.org/2000/09/xmldsig#sha1"/>
        <DigestValue>QyrJ5at6dqNwKJpEiAbp8tMCbtA=</DigestValue>
      </Reference>
      <Reference URI="/ppt/media/image42.png?ContentType=image/png">
        <DigestMethod Algorithm="http://www.w3.org/2000/09/xmldsig#sha1"/>
        <DigestValue>U48F+fhgnM59HZwtoLznKoLwGj4=</DigestValue>
      </Reference>
      <Reference URI="/ppt/media/image43.png?ContentType=image/png">
        <DigestMethod Algorithm="http://www.w3.org/2000/09/xmldsig#sha1"/>
        <DigestValue>/j9TUhFQ5P9DYgCeGiQdxQCqkoI=</DigestValue>
      </Reference>
      <Reference URI="/ppt/media/image44.emf?ContentType=image/x-emf">
        <DigestMethod Algorithm="http://www.w3.org/2000/09/xmldsig#sha1"/>
        <DigestValue>bLIFWzIq0o0niF9ilu03Irk1jic=</DigestValue>
      </Reference>
      <Reference URI="/ppt/media/image45.jpg?ContentType=image/jpeg">
        <DigestMethod Algorithm="http://www.w3.org/2000/09/xmldsig#sha1"/>
        <DigestValue>pM8LXHI9giA5Ef4Rm5Nx2CkBxbA=</DigestValue>
      </Reference>
      <Reference URI="/ppt/media/image46.png?ContentType=image/png">
        <DigestMethod Algorithm="http://www.w3.org/2000/09/xmldsig#sha1"/>
        <DigestValue>KPrESqHzP+ZbH03IwEwwAhPJVHw=</DigestValue>
      </Reference>
      <Reference URI="/ppt/media/image47.png?ContentType=image/png">
        <DigestMethod Algorithm="http://www.w3.org/2000/09/xmldsig#sha1"/>
        <DigestValue>rdz2FY8pa3GCEDNLG9oZYNXNtUI=</DigestValue>
      </Reference>
      <Reference URI="/ppt/media/image48.png?ContentType=image/png">
        <DigestMethod Algorithm="http://www.w3.org/2000/09/xmldsig#sha1"/>
        <DigestValue>gADw82G9yZO0aVVCyUQmAwRANkw=</DigestValue>
      </Reference>
      <Reference URI="/ppt/media/image49.png?ContentType=image/png">
        <DigestMethod Algorithm="http://www.w3.org/2000/09/xmldsig#sha1"/>
        <DigestValue>T5KJxpU225UH/6jIqFLLFijD42k=</DigestValue>
      </Reference>
      <Reference URI="/ppt/media/image5.png?ContentType=image/png">
        <DigestMethod Algorithm="http://www.w3.org/2000/09/xmldsig#sha1"/>
        <DigestValue>Kq0BPRTsqfJClE7eZNV/8VcHQjk=</DigestValue>
      </Reference>
      <Reference URI="/ppt/media/image50.png?ContentType=image/png">
        <DigestMethod Algorithm="http://www.w3.org/2000/09/xmldsig#sha1"/>
        <DigestValue>UvLSX4Dz9IdadoFQPhQ17NYby4A=</DigestValue>
      </Reference>
      <Reference URI="/ppt/media/image51.png?ContentType=image/png">
        <DigestMethod Algorithm="http://www.w3.org/2000/09/xmldsig#sha1"/>
        <DigestValue>XcZ4IQFKkBlE+ijkna1LlveHkHc=</DigestValue>
      </Reference>
      <Reference URI="/ppt/media/image52.png?ContentType=image/png">
        <DigestMethod Algorithm="http://www.w3.org/2000/09/xmldsig#sha1"/>
        <DigestValue>t4YB9NAawcHtgJ3cYRsh7sg4svM=</DigestValue>
      </Reference>
      <Reference URI="/ppt/media/image53.png?ContentType=image/png">
        <DigestMethod Algorithm="http://www.w3.org/2000/09/xmldsig#sha1"/>
        <DigestValue>Y3sN3faKRlQh2t+d35oAK0Y5m4c=</DigestValue>
      </Reference>
      <Reference URI="/ppt/media/image54.png?ContentType=image/png">
        <DigestMethod Algorithm="http://www.w3.org/2000/09/xmldsig#sha1"/>
        <DigestValue>4GDo5oOFA535A8C37u7KaUJ2zfY=</DigestValue>
      </Reference>
      <Reference URI="/ppt/media/image55.png?ContentType=image/png">
        <DigestMethod Algorithm="http://www.w3.org/2000/09/xmldsig#sha1"/>
        <DigestValue>b8+xnj//e1eMQi1MEJ1D8mH+1t0=</DigestValue>
      </Reference>
      <Reference URI="/ppt/media/image56.emf?ContentType=image/x-emf">
        <DigestMethod Algorithm="http://www.w3.org/2000/09/xmldsig#sha1"/>
        <DigestValue>Yyy9ap063OKr0ln49k/GMC5Kemo=</DigestValue>
      </Reference>
      <Reference URI="/ppt/media/image57.emf?ContentType=image/x-emf">
        <DigestMethod Algorithm="http://www.w3.org/2000/09/xmldsig#sha1"/>
        <DigestValue>gXqhV4guKy2J7IKkdcrxRm0iDuk=</DigestValue>
      </Reference>
      <Reference URI="/ppt/media/image58.emf?ContentType=image/x-emf">
        <DigestMethod Algorithm="http://www.w3.org/2000/09/xmldsig#sha1"/>
        <DigestValue>MlQ0CJKfRp/DhLZpEMEvRMkMG8M=</DigestValue>
      </Reference>
      <Reference URI="/ppt/media/image59.emf?ContentType=image/x-emf">
        <DigestMethod Algorithm="http://www.w3.org/2000/09/xmldsig#sha1"/>
        <DigestValue>yMWnKiYUuUAEEY/uGbiA3OkJ5xQ=</DigestValue>
      </Reference>
      <Reference URI="/ppt/media/image6.png?ContentType=image/png">
        <DigestMethod Algorithm="http://www.w3.org/2000/09/xmldsig#sha1"/>
        <DigestValue>nlhUDSibwrnB2v0WMXR9yRhcvpk=</DigestValue>
      </Reference>
      <Reference URI="/ppt/media/image60.emf?ContentType=image/x-emf">
        <DigestMethod Algorithm="http://www.w3.org/2000/09/xmldsig#sha1"/>
        <DigestValue>fsmvqse3nKQRgsV28Mdx0rKlYmM=</DigestValue>
      </Reference>
      <Reference URI="/ppt/media/image61.emf?ContentType=image/x-emf">
        <DigestMethod Algorithm="http://www.w3.org/2000/09/xmldsig#sha1"/>
        <DigestValue>9BK8SG0t6VSkaDRWk0E+T1YpoAI=</DigestValue>
      </Reference>
      <Reference URI="/ppt/media/image62.png?ContentType=image/png">
        <DigestMethod Algorithm="http://www.w3.org/2000/09/xmldsig#sha1"/>
        <DigestValue>GWiVqsVkqPYhunwYlDNrW2QCoUU=</DigestValue>
      </Reference>
      <Reference URI="/ppt/media/image63.png?ContentType=image/png">
        <DigestMethod Algorithm="http://www.w3.org/2000/09/xmldsig#sha1"/>
        <DigestValue>fT2C++C95QaphRGKUV4zMCs061A=</DigestValue>
      </Reference>
      <Reference URI="/ppt/media/image64.png?ContentType=image/png">
        <DigestMethod Algorithm="http://www.w3.org/2000/09/xmldsig#sha1"/>
        <DigestValue>V4EyB77v9BUHDRLKxIo7XfQLtAY=</DigestValue>
      </Reference>
      <Reference URI="/ppt/media/image65.png?ContentType=image/png">
        <DigestMethod Algorithm="http://www.w3.org/2000/09/xmldsig#sha1"/>
        <DigestValue>v3Ox99jNR+VbRCrznUVmFRH3TYk=</DigestValue>
      </Reference>
      <Reference URI="/ppt/media/image66.png?ContentType=image/png">
        <DigestMethod Algorithm="http://www.w3.org/2000/09/xmldsig#sha1"/>
        <DigestValue>nbrt4/n4QpjF3u/S2kvxjzZSRFc=</DigestValue>
      </Reference>
      <Reference URI="/ppt/media/image67.JPG?ContentType=image/jpeg">
        <DigestMethod Algorithm="http://www.w3.org/2000/09/xmldsig#sha1"/>
        <DigestValue>1g0uu4k8eSs5eaJX35Y5kX6fS0w=</DigestValue>
      </Reference>
      <Reference URI="/ppt/media/image68.png?ContentType=image/png">
        <DigestMethod Algorithm="http://www.w3.org/2000/09/xmldsig#sha1"/>
        <DigestValue>54fN3zzDstWySte5zjXN3N1DpdE=</DigestValue>
      </Reference>
      <Reference URI="/ppt/media/image69.jpg?ContentType=image/jpeg">
        <DigestMethod Algorithm="http://www.w3.org/2000/09/xmldsig#sha1"/>
        <DigestValue>R/SIIg3ZNgyiFnygQIFCQlY/JCg=</DigestValue>
      </Reference>
      <Reference URI="/ppt/media/image7.png?ContentType=image/png">
        <DigestMethod Algorithm="http://www.w3.org/2000/09/xmldsig#sha1"/>
        <DigestValue>Yw7bmIar2Rm2tSN69I77/k2GHSY=</DigestValue>
      </Reference>
      <Reference URI="/ppt/media/image70.png?ContentType=image/png">
        <DigestMethod Algorithm="http://www.w3.org/2000/09/xmldsig#sha1"/>
        <DigestValue>c3wJXkBtgw+GT0k592xU80izyAE=</DigestValue>
      </Reference>
      <Reference URI="/ppt/media/image71.jpg?ContentType=image/jpeg">
        <DigestMethod Algorithm="http://www.w3.org/2000/09/xmldsig#sha1"/>
        <DigestValue>S+a6V9d+ghmiGmCb/96ZhrK7rkk=</DigestValue>
      </Reference>
      <Reference URI="/ppt/media/image72.jpg?ContentType=image/jpeg">
        <DigestMethod Algorithm="http://www.w3.org/2000/09/xmldsig#sha1"/>
        <DigestValue>rW1nDJooH+tOIBt37gn4sGuXqVM=</DigestValue>
      </Reference>
      <Reference URI="/ppt/media/image73.png?ContentType=image/png">
        <DigestMethod Algorithm="http://www.w3.org/2000/09/xmldsig#sha1"/>
        <DigestValue>PWph5kz12LwgccRDnxv9sMKTsG0=</DigestValue>
      </Reference>
      <Reference URI="/ppt/media/image74.jpg?ContentType=image/jpeg">
        <DigestMethod Algorithm="http://www.w3.org/2000/09/xmldsig#sha1"/>
        <DigestValue>8Lzv6HPqlm1NSVUn8xgfINlqs1A=</DigestValue>
      </Reference>
      <Reference URI="/ppt/media/image75.png?ContentType=image/png">
        <DigestMethod Algorithm="http://www.w3.org/2000/09/xmldsig#sha1"/>
        <DigestValue>PbPct3YjUAjF/0EgzqiwnX/wm48=</DigestValue>
      </Reference>
      <Reference URI="/ppt/media/image76.jpg?ContentType=image/jpeg">
        <DigestMethod Algorithm="http://www.w3.org/2000/09/xmldsig#sha1"/>
        <DigestValue>YzL/IttG4xUt/tFQ/d8I59brnPk=</DigestValue>
      </Reference>
      <Reference URI="/ppt/media/image77.png?ContentType=image/png">
        <DigestMethod Algorithm="http://www.w3.org/2000/09/xmldsig#sha1"/>
        <DigestValue>xVDhmvId2K9k8os3NaR38GTurn8=</DigestValue>
      </Reference>
      <Reference URI="/ppt/media/image78.jpg?ContentType=image/jpeg">
        <DigestMethod Algorithm="http://www.w3.org/2000/09/xmldsig#sha1"/>
        <DigestValue>2D3oF2lGm9A3r/VDSrL23dODC1E=</DigestValue>
      </Reference>
      <Reference URI="/ppt/media/image79.png?ContentType=image/png">
        <DigestMethod Algorithm="http://www.w3.org/2000/09/xmldsig#sha1"/>
        <DigestValue>/XWPCRqkOwQMvsWmHkKZJ7SgOYc=</DigestValue>
      </Reference>
      <Reference URI="/ppt/media/image8.png?ContentType=image/png">
        <DigestMethod Algorithm="http://www.w3.org/2000/09/xmldsig#sha1"/>
        <DigestValue>ejgiXoH7LM+M5rm35EW2J8pzkhE=</DigestValue>
      </Reference>
      <Reference URI="/ppt/media/image80.jpg?ContentType=image/jpeg">
        <DigestMethod Algorithm="http://www.w3.org/2000/09/xmldsig#sha1"/>
        <DigestValue>VNibMf2xbjPLG+2ZPW/qrdPJ8U0=</DigestValue>
      </Reference>
      <Reference URI="/ppt/media/image81.jpg?ContentType=image/jpeg">
        <DigestMethod Algorithm="http://www.w3.org/2000/09/xmldsig#sha1"/>
        <DigestValue>W755/kN7J+JIA32bJi4iGqm4aTI=</DigestValue>
      </Reference>
      <Reference URI="/ppt/media/image82.png?ContentType=image/png">
        <DigestMethod Algorithm="http://www.w3.org/2000/09/xmldsig#sha1"/>
        <DigestValue>yZCuRZN48DUZimc6fM4kcthbS04=</DigestValue>
      </Reference>
      <Reference URI="/ppt/media/image83.png?ContentType=image/png">
        <DigestMethod Algorithm="http://www.w3.org/2000/09/xmldsig#sha1"/>
        <DigestValue>4GoghAWT/OWh/zQUu1gB7rAd1nw=</DigestValue>
      </Reference>
      <Reference URI="/ppt/media/image84.png?ContentType=image/png">
        <DigestMethod Algorithm="http://www.w3.org/2000/09/xmldsig#sha1"/>
        <DigestValue>OLUEiroLAX8x0zqphpbRWPdWYt4=</DigestValue>
      </Reference>
      <Reference URI="/ppt/media/image85.png?ContentType=image/png">
        <DigestMethod Algorithm="http://www.w3.org/2000/09/xmldsig#sha1"/>
        <DigestValue>DXBiyPK+bLwKSyXG/ymQsIhVMeU=</DigestValue>
      </Reference>
      <Reference URI="/ppt/media/image86.png?ContentType=image/png">
        <DigestMethod Algorithm="http://www.w3.org/2000/09/xmldsig#sha1"/>
        <DigestValue>8mjr0G0fc2e+vB4YY/weIASEZHc=</DigestValue>
      </Reference>
      <Reference URI="/ppt/media/image87.png?ContentType=image/png">
        <DigestMethod Algorithm="http://www.w3.org/2000/09/xmldsig#sha1"/>
        <DigestValue>iJDe4hjfRApiITg/hlgE06FRFmY=</DigestValue>
      </Reference>
      <Reference URI="/ppt/media/image88.gif?ContentType=image/gif">
        <DigestMethod Algorithm="http://www.w3.org/2000/09/xmldsig#sha1"/>
        <DigestValue>dulN1l4YkQB8e5BQNkCfXwaM5x0=</DigestValue>
      </Reference>
      <Reference URI="/ppt/media/image89.png?ContentType=image/png">
        <DigestMethod Algorithm="http://www.w3.org/2000/09/xmldsig#sha1"/>
        <DigestValue>XrL80TAXA9bsoBcOox3zRLBchgw=</DigestValue>
      </Reference>
      <Reference URI="/ppt/media/image9.png?ContentType=image/png">
        <DigestMethod Algorithm="http://www.w3.org/2000/09/xmldsig#sha1"/>
        <DigestValue>s/BC2ru13h6sEzbTRmIzyygP6ns=</DigestValue>
      </Reference>
      <Reference URI="/ppt/media/image90.png?ContentType=image/png">
        <DigestMethod Algorithm="http://www.w3.org/2000/09/xmldsig#sha1"/>
        <DigestValue>y0wFj+5KPh9N5dH6UcyOgwFbFdc=</DigestValue>
      </Reference>
      <Reference URI="/ppt/media/image91.png?ContentType=image/png">
        <DigestMethod Algorithm="http://www.w3.org/2000/09/xmldsig#sha1"/>
        <DigestValue>sg1P9IUGNy12yLzGjQGJFIoNQzw=</DigestValue>
      </Reference>
      <Reference URI="/ppt/media/image92.png?ContentType=image/png">
        <DigestMethod Algorithm="http://www.w3.org/2000/09/xmldsig#sha1"/>
        <DigestValue>GMGWiWYwvruJyVo3TCPiPbdBzF8=</DigestValue>
      </Reference>
      <Reference URI="/ppt/media/image93.png?ContentType=image/png">
        <DigestMethod Algorithm="http://www.w3.org/2000/09/xmldsig#sha1"/>
        <DigestValue>K8Tn3q2KkaoexrWJrGrWF3Xmq/g=</DigestValue>
      </Reference>
      <Reference URI="/ppt/media/image94.png?ContentType=image/png">
        <DigestMethod Algorithm="http://www.w3.org/2000/09/xmldsig#sha1"/>
        <DigestValue>IcIWwroT4FOP3/jOOVZo31JDaBo=</DigestValue>
      </Reference>
      <Reference URI="/ppt/media/image95.png?ContentType=image/png">
        <DigestMethod Algorithm="http://www.w3.org/2000/09/xmldsig#sha1"/>
        <DigestValue>G6daIZbWxzGfkRmtexSgX5QvrLA=</DigestValue>
      </Reference>
      <Reference URI="/ppt/media/image96.png?ContentType=image/png">
        <DigestMethod Algorithm="http://www.w3.org/2000/09/xmldsig#sha1"/>
        <DigestValue>HMWT6lF+NBJEZX8o8N53ICX+Rmg=</DigestValue>
      </Reference>
      <Reference URI="/ppt/media/media1.mp4?ContentType=video/mp4">
        <DigestMethod Algorithm="http://www.w3.org/2000/09/xmldsig#sha1"/>
        <DigestValue>qRiNQkb5DT4l4WixhNUmgmb2V4Y=</DigestValue>
      </Reference>
      <Reference URI="/ppt/notesMasters/_rels/notes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t6KbAjKLGaUIW9oNMwc125KGdAI=</DigestValue>
      </Reference>
      <Reference URI="/ppt/notesMasters/notesMaster1.xml?ContentType=application/vnd.openxmlformats-officedocument.presentationml.notesMaster+xml">
        <DigestMethod Algorithm="http://www.w3.org/2000/09/xmldsig#sha1"/>
        <DigestValue>i5oZIrlUnfuizz7mRtdErziCP0A=</DigestValue>
      </Reference>
      <Reference URI="/ppt/notesSlides/_rels/notes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/tkmKStn5xZf9fkA1GD6N6vE/tk=</DigestValue>
      </Reference>
      <Reference URI="/ppt/notesSlides/_rels/notesSlide1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s3lBy59uK+MCRFAjcc36z76iYN4=</DigestValue>
      </Reference>
      <Reference URI="/ppt/notesSlides/_rels/notesSlide1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D2SZAp7tlKppj04fD6A9+/cpiBo=</DigestValue>
      </Reference>
      <Reference URI="/ppt/notesSlides/_rels/notesSlide1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MTREjyMMcgpM+Ek40ZEjb9K8ZGM=</DigestValue>
      </Reference>
      <Reference URI="/ppt/notesSlides/_rels/notesSlide1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YumNxGLL23kxQFn2mvJg3XGa8FA=</DigestValue>
      </Reference>
      <Reference URI="/ppt/notesSlides/_rels/notesSlide1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YJzda+iywkcTQGt9uX69Tcyda0I=</DigestValue>
      </Reference>
      <Reference URI="/ppt/notesSlides/_rels/notesSlide1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r8ZUWlQC/LJ5L0vOxDw1We1+RRw=</DigestValue>
      </Reference>
      <Reference URI="/ppt/notesSlides/_rels/notesSlide1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F5tmZW/8xDTX9Zjz1DoCqwxp3WU=</DigestValue>
      </Reference>
      <Reference URI="/ppt/notesSlides/_rels/notesSlide1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dys3Ld3RnawHyooH8Z/NxRq1wJY=</DigestValue>
      </Reference>
      <Reference URI="/ppt/notesSlides/_rels/notesSlide1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6M7DoS9KRMlB2RLLPEZ7+FManYY=</DigestValue>
      </Reference>
      <Reference URI="/ppt/notesSlides/_rels/notesSlide1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iuYj7jX4+DGZ6tI/kWAmCk3rPh4=</DigestValue>
      </Reference>
      <Reference URI="/ppt/notesSlides/_rels/notesSlide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7GkUFDm59XcYZQTN5mUm7HmfLig=</DigestValue>
      </Reference>
      <Reference URI="/ppt/notesSlides/_rels/notesSlide2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KVfAulxQepm9eaPwfnImX4XPE2I=</DigestValue>
      </Reference>
      <Reference URI="/ppt/notesSlides/_rels/notesSlide2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Euwqv5HnXcCr6j088alAd8UAzO4=</DigestValue>
      </Reference>
      <Reference URI="/ppt/notesSlides/_rels/notesSlide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7riYAeLdOeMO2L33BrGMqeF+Hsg=</DigestValue>
      </Reference>
      <Reference URI="/ppt/notesSlides/_rels/notesSlide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fQlpZZ3Qdh692oTyEsFludkYjA0=</DigestValue>
      </Reference>
      <Reference URI="/ppt/notesSlides/_rels/notesSlide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wmO25OC3dfmPFgAKMuSD8+huPcU=</DigestValue>
      </Reference>
      <Reference URI="/ppt/notesSlides/_rels/notesSlide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0OrEs7gZ+FT6llQan3DZp1ZkYUY=</DigestValue>
      </Reference>
      <Reference URI="/ppt/notesSlides/_rels/notesSlide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3dYQrDxcuhzCJ+9anmewcBEXCJ0=</DigestValue>
      </Reference>
      <Reference URI="/ppt/notesSlides/_rels/notesSlide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nBUfyyejnpfAfNZLjkmi9hNr0As=</DigestValue>
      </Reference>
      <Reference URI="/ppt/notesSlides/_rels/notesSlide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R/dNDZ/G1Hk+EAjMe4vQBFOEuLg=</DigestValue>
      </Reference>
      <Reference URI="/ppt/notesSlides/notesSlide1.xml?ContentType=application/vnd.openxmlformats-officedocument.presentationml.notesSlide+xml">
        <DigestMethod Algorithm="http://www.w3.org/2000/09/xmldsig#sha1"/>
        <DigestValue>Wj5aAbshI3m7ihB45NPhwMpFg3g=</DigestValue>
      </Reference>
      <Reference URI="/ppt/notesSlides/notesSlide10.xml?ContentType=application/vnd.openxmlformats-officedocument.presentationml.notesSlide+xml">
        <DigestMethod Algorithm="http://www.w3.org/2000/09/xmldsig#sha1"/>
        <DigestValue>jLW+fdf0QuTLM0NXEBeufDX+6Us=</DigestValue>
      </Reference>
      <Reference URI="/ppt/notesSlides/notesSlide11.xml?ContentType=application/vnd.openxmlformats-officedocument.presentationml.notesSlide+xml">
        <DigestMethod Algorithm="http://www.w3.org/2000/09/xmldsig#sha1"/>
        <DigestValue>fj52jJX4UJ36MHyHWn2fa6e4eMY=</DigestValue>
      </Reference>
      <Reference URI="/ppt/notesSlides/notesSlide12.xml?ContentType=application/vnd.openxmlformats-officedocument.presentationml.notesSlide+xml">
        <DigestMethod Algorithm="http://www.w3.org/2000/09/xmldsig#sha1"/>
        <DigestValue>OrzhhLD0+kd+r9IaLPG4Dg2LuxE=</DigestValue>
      </Reference>
      <Reference URI="/ppt/notesSlides/notesSlide13.xml?ContentType=application/vnd.openxmlformats-officedocument.presentationml.notesSlide+xml">
        <DigestMethod Algorithm="http://www.w3.org/2000/09/xmldsig#sha1"/>
        <DigestValue>nCD81LPYgK3/MgApExk+Fxbmeao=</DigestValue>
      </Reference>
      <Reference URI="/ppt/notesSlides/notesSlide14.xml?ContentType=application/vnd.openxmlformats-officedocument.presentationml.notesSlide+xml">
        <DigestMethod Algorithm="http://www.w3.org/2000/09/xmldsig#sha1"/>
        <DigestValue>oTR/YKZdN3VGjJslNECync9tNcI=</DigestValue>
      </Reference>
      <Reference URI="/ppt/notesSlides/notesSlide15.xml?ContentType=application/vnd.openxmlformats-officedocument.presentationml.notesSlide+xml">
        <DigestMethod Algorithm="http://www.w3.org/2000/09/xmldsig#sha1"/>
        <DigestValue>jS8UbK1MsD6ZbP3QEeMIuqifTXI=</DigestValue>
      </Reference>
      <Reference URI="/ppt/notesSlides/notesSlide16.xml?ContentType=application/vnd.openxmlformats-officedocument.presentationml.notesSlide+xml">
        <DigestMethod Algorithm="http://www.w3.org/2000/09/xmldsig#sha1"/>
        <DigestValue>PM2CuKAhkl2tpEl1YAMbe1UTtGE=</DigestValue>
      </Reference>
      <Reference URI="/ppt/notesSlides/notesSlide17.xml?ContentType=application/vnd.openxmlformats-officedocument.presentationml.notesSlide+xml">
        <DigestMethod Algorithm="http://www.w3.org/2000/09/xmldsig#sha1"/>
        <DigestValue>wKeYOj50mOf2Ud3rHuG9nvvP470=</DigestValue>
      </Reference>
      <Reference URI="/ppt/notesSlides/notesSlide18.xml?ContentType=application/vnd.openxmlformats-officedocument.presentationml.notesSlide+xml">
        <DigestMethod Algorithm="http://www.w3.org/2000/09/xmldsig#sha1"/>
        <DigestValue>gc5tCCaMoTQ1PQapjKlZjECXSLs=</DigestValue>
      </Reference>
      <Reference URI="/ppt/notesSlides/notesSlide19.xml?ContentType=application/vnd.openxmlformats-officedocument.presentationml.notesSlide+xml">
        <DigestMethod Algorithm="http://www.w3.org/2000/09/xmldsig#sha1"/>
        <DigestValue>q1hJlS8KvSS09DvhNFGsEa2gY74=</DigestValue>
      </Reference>
      <Reference URI="/ppt/notesSlides/notesSlide2.xml?ContentType=application/vnd.openxmlformats-officedocument.presentationml.notesSlide+xml">
        <DigestMethod Algorithm="http://www.w3.org/2000/09/xmldsig#sha1"/>
        <DigestValue>7dK524Ea44vJYOh2QVF/cmfXSBc=</DigestValue>
      </Reference>
      <Reference URI="/ppt/notesSlides/notesSlide20.xml?ContentType=application/vnd.openxmlformats-officedocument.presentationml.notesSlide+xml">
        <DigestMethod Algorithm="http://www.w3.org/2000/09/xmldsig#sha1"/>
        <DigestValue>QagvKNisrQXVJyj7tsbTHofPFDA=</DigestValue>
      </Reference>
      <Reference URI="/ppt/notesSlides/notesSlide21.xml?ContentType=application/vnd.openxmlformats-officedocument.presentationml.notesSlide+xml">
        <DigestMethod Algorithm="http://www.w3.org/2000/09/xmldsig#sha1"/>
        <DigestValue>FBiskKr6Tuo4Oxm3iZAI8o1KCcU=</DigestValue>
      </Reference>
      <Reference URI="/ppt/notesSlides/notesSlide3.xml?ContentType=application/vnd.openxmlformats-officedocument.presentationml.notesSlide+xml">
        <DigestMethod Algorithm="http://www.w3.org/2000/09/xmldsig#sha1"/>
        <DigestValue>uaxMHIOfnmIfGr2BO+VtfQr3+Mk=</DigestValue>
      </Reference>
      <Reference URI="/ppt/notesSlides/notesSlide4.xml?ContentType=application/vnd.openxmlformats-officedocument.presentationml.notesSlide+xml">
        <DigestMethod Algorithm="http://www.w3.org/2000/09/xmldsig#sha1"/>
        <DigestValue>beD3PGB7fhfIUjG23XCskR85Y5U=</DigestValue>
      </Reference>
      <Reference URI="/ppt/notesSlides/notesSlide5.xml?ContentType=application/vnd.openxmlformats-officedocument.presentationml.notesSlide+xml">
        <DigestMethod Algorithm="http://www.w3.org/2000/09/xmldsig#sha1"/>
        <DigestValue>3wjhx+2SZ4QyF25s4zgeFK2Ji3U=</DigestValue>
      </Reference>
      <Reference URI="/ppt/notesSlides/notesSlide6.xml?ContentType=application/vnd.openxmlformats-officedocument.presentationml.notesSlide+xml">
        <DigestMethod Algorithm="http://www.w3.org/2000/09/xmldsig#sha1"/>
        <DigestValue>dWK4koT1UG+6rcgotJx+Hh96fxQ=</DigestValue>
      </Reference>
      <Reference URI="/ppt/notesSlides/notesSlide7.xml?ContentType=application/vnd.openxmlformats-officedocument.presentationml.notesSlide+xml">
        <DigestMethod Algorithm="http://www.w3.org/2000/09/xmldsig#sha1"/>
        <DigestValue>ewQds9NfOpesRc+OAfz3fwaBHCc=</DigestValue>
      </Reference>
      <Reference URI="/ppt/notesSlides/notesSlide8.xml?ContentType=application/vnd.openxmlformats-officedocument.presentationml.notesSlide+xml">
        <DigestMethod Algorithm="http://www.w3.org/2000/09/xmldsig#sha1"/>
        <DigestValue>qDRUoIR6wto+sL4uqxJ3aJ2oAZg=</DigestValue>
      </Reference>
      <Reference URI="/ppt/notesSlides/notesSlide9.xml?ContentType=application/vnd.openxmlformats-officedocument.presentationml.notesSlide+xml">
        <DigestMethod Algorithm="http://www.w3.org/2000/09/xmldsig#sha1"/>
        <DigestValue>zApDTE1o1JxHEmvwCoX31kyxPBg=</DigestValue>
      </Reference>
      <Reference URI="/ppt/presentation.xml?ContentType=application/vnd.openxmlformats-officedocument.presentationml.presentation.main+xml">
        <DigestMethod Algorithm="http://www.w3.org/2000/09/xmldsig#sha1"/>
        <DigestValue>BRTz/2Qd4MFeoWbx+nd6gsd+bzI=</DigestValue>
      </Reference>
      <Reference URI="/ppt/presProps.xml?ContentType=application/vnd.openxmlformats-officedocument.presentationml.presProps+xml">
        <DigestMethod Algorithm="http://www.w3.org/2000/09/xmldsig#sha1"/>
        <DigestValue>U9nzbG3Z5NV37SWF0hPt8Sav+14=</DigestValue>
      </Reference>
      <Reference URI="/ppt/revisionInfo.xml?ContentType=application/vnd.ms-powerpoint.revisioninfo+xml">
        <DigestMethod Algorithm="http://www.w3.org/2000/09/xmldsig#sha1"/>
        <DigestValue>r1GjaJXAs8cXY9i6P8CnQDY3vDQ=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/eJSANEe1Z1VdOxENtuzF1SVSq4=</DigestValue>
      </Reference>
      <Reference URI="/ppt/slideLayouts/_rels/slideLayout1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V1MYPCeMFhZyv5XQo1LZwU7Asfw=</DigestValue>
      </Reference>
      <Reference URI="/ppt/slideLayouts/_rels/slideLayout1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c2y/aGcp+pglijdyZgiZIfQmZU8=</DigestValue>
      </Reference>
      <Reference URI="/ppt/slideLayouts/_rels/slideLayout1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o2sLE54HRQ5UKov/UvxsMkjkqWQ=</DigestValue>
      </Reference>
      <Reference URI="/ppt/slideLayouts/_rels/slideLayout1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o2sLE54HRQ5UKov/UvxsMkjkqWQ=</DigestValue>
      </Reference>
      <Reference URI="/ppt/slideLayouts/_rels/slideLayout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2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o2sLE54HRQ5UKov/UvxsMkjkqWQ=</DigestValue>
      </Reference>
      <Reference URI="/ppt/slideLayouts/_rels/slideLayout2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o2sLE54HRQ5UKov/UvxsMkjkqWQ=</DigestValue>
      </Reference>
      <Reference URI="/ppt/slideLayouts/_rels/slideLayout2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o2sLE54HRQ5UKov/UvxsMkjkqWQ=</DigestValue>
      </Reference>
      <Reference URI="/ppt/slideLayouts/_rels/slideLayout2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Qr+7z8I4gqSkv1ivL46By7xKjE4=</DigestValue>
      </Reference>
      <Reference URI="/ppt/slideLayouts/_rels/slideLayout2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0/09/xmldsig#sha1"/>
        <DigestValue>SKC4kDp+n2Xu847Zv0t/X81l/AU=</DigestValue>
      </Reference>
      <Reference URI="/ppt/slideLayouts/_rels/slideLayout2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o2sLE54HRQ5UKov/UvxsMkjkqWQ=</DigestValue>
      </Reference>
      <Reference URI="/ppt/slideLayouts/_rels/slideLayout2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o2sLE54HRQ5UKov/UvxsMkjkqWQ=</DigestValue>
      </Reference>
      <Reference URI="/ppt/slideLayouts/_rels/slideLayout2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SKC4kDp+n2Xu847Zv0t/X81l/AU=</DigestValue>
      </Reference>
      <Reference URI="/ppt/slideLayouts/_rels/slideLayout2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LXmdYqpKY2aPg/NHyySvR9mJG+E=</DigestValue>
      </Reference>
      <Reference URI="/ppt/slideLayouts/_rels/slideLayout2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LXmdYqpKY2aPg/NHyySvR9mJG+E=</DigestValue>
      </Reference>
      <Reference URI="/ppt/slideLayouts/_rels/slideLayout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3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LXmdYqpKY2aPg/NHyySvR9mJG+E=</DigestValue>
      </Reference>
      <Reference URI="/ppt/slideLayouts/_rels/slideLayout3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LXmdYqpKY2aPg/NHyySvR9mJG+E=</DigestValue>
      </Reference>
      <Reference URI="/ppt/slideLayouts/_rels/slideLayout3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Jwj8VF5Hykgjp3KkZAqe7V6t5Bg=</DigestValue>
      </Reference>
      <Reference URI="/ppt/slideLayouts/_rels/slideLayout3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0/09/xmldsig#sha1"/>
        <DigestValue>vbVJs/iqYmfKSrHdOnS9oRTp14U=</DigestValue>
      </Reference>
      <Reference URI="/ppt/slideLayouts/_rels/slideLayout3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LXmdYqpKY2aPg/NHyySvR9mJG+E=</DigestValue>
      </Reference>
      <Reference URI="/ppt/slideLayouts/_rels/slideLayout3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LXmdYqpKY2aPg/NHyySvR9mJG+E=</DigestValue>
      </Reference>
      <Reference URI="/ppt/slideLayouts/_rels/slideLayout3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0/09/xmldsig#sha1"/>
        <DigestValue>vbVJs/iqYmfKSrHdOnS9oRTp14U=</DigestValue>
      </Reference>
      <Reference URI="/ppt/slideLayouts/_rels/slideLayout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V1MYPCeMFhZyv5XQo1LZwU7Asfw=</DigestValue>
      </Reference>
      <Reference URI="/ppt/slideLayouts/_rels/slideLayout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c2y/aGcp+pglijdyZgiZIfQmZU8=</DigestValue>
      </Reference>
      <Reference URI="/ppt/slideLayouts/_rels/slideLayout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slideLayout1.xml?ContentType=application/vnd.openxmlformats-officedocument.presentationml.slideLayout+xml">
        <DigestMethod Algorithm="http://www.w3.org/2000/09/xmldsig#sha1"/>
        <DigestValue>AODBWeC+enujj+abwSqns7cGpC4=</DigestValue>
      </Reference>
      <Reference URI="/ppt/slideLayouts/slideLayout10.xml?ContentType=application/vnd.openxmlformats-officedocument.presentationml.slideLayout+xml">
        <DigestMethod Algorithm="http://www.w3.org/2000/09/xmldsig#sha1"/>
        <DigestValue>ubJy6rf8+5qEAvt6Q/JJUW5p+wc=</DigestValue>
      </Reference>
      <Reference URI="/ppt/slideLayouts/slideLayout11.xml?ContentType=application/vnd.openxmlformats-officedocument.presentationml.slideLayout+xml">
        <DigestMethod Algorithm="http://www.w3.org/2000/09/xmldsig#sha1"/>
        <DigestValue>nDwk5t4pWfLxzCiJ+B2dLrooIm4=</DigestValue>
      </Reference>
      <Reference URI="/ppt/slideLayouts/slideLayout12.xml?ContentType=application/vnd.openxmlformats-officedocument.presentationml.slideLayout+xml">
        <DigestMethod Algorithm="http://www.w3.org/2000/09/xmldsig#sha1"/>
        <DigestValue>hwIry52sgaXy+We1XW3cvR8Q7J0=</DigestValue>
      </Reference>
      <Reference URI="/ppt/slideLayouts/slideLayout13.xml?ContentType=application/vnd.openxmlformats-officedocument.presentationml.slideLayout+xml">
        <DigestMethod Algorithm="http://www.w3.org/2000/09/xmldsig#sha1"/>
        <DigestValue>DnQa4fvmloIJ0jhOs4OCiu7QuLY=</DigestValue>
      </Reference>
      <Reference URI="/ppt/slideLayouts/slideLayout14.xml?ContentType=application/vnd.openxmlformats-officedocument.presentationml.slideLayout+xml">
        <DigestMethod Algorithm="http://www.w3.org/2000/09/xmldsig#sha1"/>
        <DigestValue>qYplkH5XifVOjtwSzcjjWZojuO0=</DigestValue>
      </Reference>
      <Reference URI="/ppt/slideLayouts/slideLayout15.xml?ContentType=application/vnd.openxmlformats-officedocument.presentationml.slideLayout+xml">
        <DigestMethod Algorithm="http://www.w3.org/2000/09/xmldsig#sha1"/>
        <DigestValue>kry7+i6wN4Lsv7YysFO8PGeBHf0=</DigestValue>
      </Reference>
      <Reference URI="/ppt/slideLayouts/slideLayout16.xml?ContentType=application/vnd.openxmlformats-officedocument.presentationml.slideLayout+xml">
        <DigestMethod Algorithm="http://www.w3.org/2000/09/xmldsig#sha1"/>
        <DigestValue>569eagXI7A5+7TFv8B9tFGW5gaw=</DigestValue>
      </Reference>
      <Reference URI="/ppt/slideLayouts/slideLayout17.xml?ContentType=application/vnd.openxmlformats-officedocument.presentationml.slideLayout+xml">
        <DigestMethod Algorithm="http://www.w3.org/2000/09/xmldsig#sha1"/>
        <DigestValue>JTbfA155pIP0seQadjEGa9qUfUg=</DigestValue>
      </Reference>
      <Reference URI="/ppt/slideLayouts/slideLayout18.xml?ContentType=application/vnd.openxmlformats-officedocument.presentationml.slideLayout+xml">
        <DigestMethod Algorithm="http://www.w3.org/2000/09/xmldsig#sha1"/>
        <DigestValue>7EKNlc6iIVqSzvSAxMlez74Ap8U=</DigestValue>
      </Reference>
      <Reference URI="/ppt/slideLayouts/slideLayout19.xml?ContentType=application/vnd.openxmlformats-officedocument.presentationml.slideLayout+xml">
        <DigestMethod Algorithm="http://www.w3.org/2000/09/xmldsig#sha1"/>
        <DigestValue>2rzVyIseDA3y9oLLzdslkkHT/FA=</DigestValue>
      </Reference>
      <Reference URI="/ppt/slideLayouts/slideLayout2.xml?ContentType=application/vnd.openxmlformats-officedocument.presentationml.slideLayout+xml">
        <DigestMethod Algorithm="http://www.w3.org/2000/09/xmldsig#sha1"/>
        <DigestValue>CGVf4uVi2N7RISS+zPbZCjoseBI=</DigestValue>
      </Reference>
      <Reference URI="/ppt/slideLayouts/slideLayout20.xml?ContentType=application/vnd.openxmlformats-officedocument.presentationml.slideLayout+xml">
        <DigestMethod Algorithm="http://www.w3.org/2000/09/xmldsig#sha1"/>
        <DigestValue>IibVq3MHAQg2iBnLj5K6aMer6xw=</DigestValue>
      </Reference>
      <Reference URI="/ppt/slideLayouts/slideLayout21.xml?ContentType=application/vnd.openxmlformats-officedocument.presentationml.slideLayout+xml">
        <DigestMethod Algorithm="http://www.w3.org/2000/09/xmldsig#sha1"/>
        <DigestValue>afEo9UF88H+gNrxF1XGw6ZzjRDc=</DigestValue>
      </Reference>
      <Reference URI="/ppt/slideLayouts/slideLayout22.xml?ContentType=application/vnd.openxmlformats-officedocument.presentationml.slideLayout+xml">
        <DigestMethod Algorithm="http://www.w3.org/2000/09/xmldsig#sha1"/>
        <DigestValue>hZKzNg/BWi/SDBLQwZ/k5CJXaX8=</DigestValue>
      </Reference>
      <Reference URI="/ppt/slideLayouts/slideLayout23.xml?ContentType=application/vnd.openxmlformats-officedocument.presentationml.slideLayout+xml">
        <DigestMethod Algorithm="http://www.w3.org/2000/09/xmldsig#sha1"/>
        <DigestValue>okCwBuaX4MrZBz7BCx9C2eZ2PzQ=</DigestValue>
      </Reference>
      <Reference URI="/ppt/slideLayouts/slideLayout24.xml?ContentType=application/vnd.openxmlformats-officedocument.presentationml.slideLayout+xml">
        <DigestMethod Algorithm="http://www.w3.org/2000/09/xmldsig#sha1"/>
        <DigestValue>0Ifub2y249FIYqfjjC0zAgzH9lQ=</DigestValue>
      </Reference>
      <Reference URI="/ppt/slideLayouts/slideLayout25.xml?ContentType=application/vnd.openxmlformats-officedocument.presentationml.slideLayout+xml">
        <DigestMethod Algorithm="http://www.w3.org/2000/09/xmldsig#sha1"/>
        <DigestValue>XmFkpIQ+C2YjwLCQNNT0es8F4Jw=</DigestValue>
      </Reference>
      <Reference URI="/ppt/slideLayouts/slideLayout26.xml?ContentType=application/vnd.openxmlformats-officedocument.presentationml.slideLayout+xml">
        <DigestMethod Algorithm="http://www.w3.org/2000/09/xmldsig#sha1"/>
        <DigestValue>8w20tHqijNT6vGQD/tIf13tXur0=</DigestValue>
      </Reference>
      <Reference URI="/ppt/slideLayouts/slideLayout27.xml?ContentType=application/vnd.openxmlformats-officedocument.presentationml.slideLayout+xml">
        <DigestMethod Algorithm="http://www.w3.org/2000/09/xmldsig#sha1"/>
        <DigestValue>3SZnl2Wt/wg5FafoGBFxtclBVRA=</DigestValue>
      </Reference>
      <Reference URI="/ppt/slideLayouts/slideLayout28.xml?ContentType=application/vnd.openxmlformats-officedocument.presentationml.slideLayout+xml">
        <DigestMethod Algorithm="http://www.w3.org/2000/09/xmldsig#sha1"/>
        <DigestValue>mQrEIe8kP1+eTR6RhuViCqGSPm0=</DigestValue>
      </Reference>
      <Reference URI="/ppt/slideLayouts/slideLayout29.xml?ContentType=application/vnd.openxmlformats-officedocument.presentationml.slideLayout+xml">
        <DigestMethod Algorithm="http://www.w3.org/2000/09/xmldsig#sha1"/>
        <DigestValue>e4uPtIrW63lHb1GoGU/03EyzqGc=</DigestValue>
      </Reference>
      <Reference URI="/ppt/slideLayouts/slideLayout3.xml?ContentType=application/vnd.openxmlformats-officedocument.presentationml.slideLayout+xml">
        <DigestMethod Algorithm="http://www.w3.org/2000/09/xmldsig#sha1"/>
        <DigestValue>lAW+dc4peX9T1JcujK90+VtF6/A=</DigestValue>
      </Reference>
      <Reference URI="/ppt/slideLayouts/slideLayout30.xml?ContentType=application/vnd.openxmlformats-officedocument.presentationml.slideLayout+xml">
        <DigestMethod Algorithm="http://www.w3.org/2000/09/xmldsig#sha1"/>
        <DigestValue>fR4RgKu1wg+fb7UURjQR5VdFKgk=</DigestValue>
      </Reference>
      <Reference URI="/ppt/slideLayouts/slideLayout31.xml?ContentType=application/vnd.openxmlformats-officedocument.presentationml.slideLayout+xml">
        <DigestMethod Algorithm="http://www.w3.org/2000/09/xmldsig#sha1"/>
        <DigestValue>y/iAvNjXR3LSTbOfSe5pQVY3Anw=</DigestValue>
      </Reference>
      <Reference URI="/ppt/slideLayouts/slideLayout32.xml?ContentType=application/vnd.openxmlformats-officedocument.presentationml.slideLayout+xml">
        <DigestMethod Algorithm="http://www.w3.org/2000/09/xmldsig#sha1"/>
        <DigestValue>sqty9waQqV6+bxcRCX7cZEjaFsE=</DigestValue>
      </Reference>
      <Reference URI="/ppt/slideLayouts/slideLayout33.xml?ContentType=application/vnd.openxmlformats-officedocument.presentationml.slideLayout+xml">
        <DigestMethod Algorithm="http://www.w3.org/2000/09/xmldsig#sha1"/>
        <DigestValue>8wxfOvVafV7nQOC+zgDPiyeD4wc=</DigestValue>
      </Reference>
      <Reference URI="/ppt/slideLayouts/slideLayout34.xml?ContentType=application/vnd.openxmlformats-officedocument.presentationml.slideLayout+xml">
        <DigestMethod Algorithm="http://www.w3.org/2000/09/xmldsig#sha1"/>
        <DigestValue>DDY6sHs+0cOsCE8XQaj5IWzqZz8=</DigestValue>
      </Reference>
      <Reference URI="/ppt/slideLayouts/slideLayout35.xml?ContentType=application/vnd.openxmlformats-officedocument.presentationml.slideLayout+xml">
        <DigestMethod Algorithm="http://www.w3.org/2000/09/xmldsig#sha1"/>
        <DigestValue>xr/SoFSKp1FMX7luZlyGwoOFDnA=</DigestValue>
      </Reference>
      <Reference URI="/ppt/slideLayouts/slideLayout36.xml?ContentType=application/vnd.openxmlformats-officedocument.presentationml.slideLayout+xml">
        <DigestMethod Algorithm="http://www.w3.org/2000/09/xmldsig#sha1"/>
        <DigestValue>Iek/3znSCLrS1jN3civlv/O1fnM=</DigestValue>
      </Reference>
      <Reference URI="/ppt/slideLayouts/slideLayout4.xml?ContentType=application/vnd.openxmlformats-officedocument.presentationml.slideLayout+xml">
        <DigestMethod Algorithm="http://www.w3.org/2000/09/xmldsig#sha1"/>
        <DigestValue>gb8U+m3GYMpIRH5o0B9NNbLpChQ=</DigestValue>
      </Reference>
      <Reference URI="/ppt/slideLayouts/slideLayout5.xml?ContentType=application/vnd.openxmlformats-officedocument.presentationml.slideLayout+xml">
        <DigestMethod Algorithm="http://www.w3.org/2000/09/xmldsig#sha1"/>
        <DigestValue>3V/JTuj26S/IyHuFttjetS7K108=</DigestValue>
      </Reference>
      <Reference URI="/ppt/slideLayouts/slideLayout6.xml?ContentType=application/vnd.openxmlformats-officedocument.presentationml.slideLayout+xml">
        <DigestMethod Algorithm="http://www.w3.org/2000/09/xmldsig#sha1"/>
        <DigestValue>CWS3nzPth3Ho3MpZLcdTvUZh47g=</DigestValue>
      </Reference>
      <Reference URI="/ppt/slideLayouts/slideLayout7.xml?ContentType=application/vnd.openxmlformats-officedocument.presentationml.slideLayout+xml">
        <DigestMethod Algorithm="http://www.w3.org/2000/09/xmldsig#sha1"/>
        <DigestValue>BRqrrYc7Ot1PT23Z6iDQgwNI860=</DigestValue>
      </Reference>
      <Reference URI="/ppt/slideLayouts/slideLayout8.xml?ContentType=application/vnd.openxmlformats-officedocument.presentationml.slideLayout+xml">
        <DigestMethod Algorithm="http://www.w3.org/2000/09/xmldsig#sha1"/>
        <DigestValue>Po8H22tfvs2zb/cLSPty5xSfQ4M=</DigestValue>
      </Reference>
      <Reference URI="/ppt/slideLayouts/slideLayout9.xml?ContentType=application/vnd.openxmlformats-officedocument.presentationml.slideLayout+xml">
        <DigestMethod Algorithm="http://www.w3.org/2000/09/xmldsig#sha1"/>
        <DigestValue>+tinTCVH5KkrEYdUTbKfYdAhQqo=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8"/>
            <mdssi:RelationshipReference xmlns:mdssi="http://schemas.openxmlformats.org/package/2006/digital-signature" SourceId="rId3"/>
            <mdssi:RelationshipReference xmlns:mdssi="http://schemas.openxmlformats.org/package/2006/digital-signature" SourceId="rId21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17"/>
            <mdssi:RelationshipReference xmlns:mdssi="http://schemas.openxmlformats.org/package/2006/digital-signature" SourceId="rId2"/>
            <mdssi:RelationshipReference xmlns:mdssi="http://schemas.openxmlformats.org/package/2006/digital-signature" SourceId="rId16"/>
            <mdssi:RelationshipReference xmlns:mdssi="http://schemas.openxmlformats.org/package/2006/digital-signature" SourceId="rId20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5"/>
            <mdssi:RelationshipReference xmlns:mdssi="http://schemas.openxmlformats.org/package/2006/digital-signature" SourceId="rId10"/>
            <mdssi:RelationshipReference xmlns:mdssi="http://schemas.openxmlformats.org/package/2006/digital-signature" SourceId="rId19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</Transform>
          <Transform Algorithm="http://www.w3.org/TR/2001/REC-xml-c14n-20010315"/>
        </Transforms>
        <DigestMethod Algorithm="http://www.w3.org/2000/09/xmldsig#sha1"/>
        <DigestValue>NtdlwKpLZgx+euHdlsxZFBu52pk=</DigestValue>
      </Reference>
      <Reference URI="/ppt/slideMasters/_rels/slideMaster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5"/>
            <mdssi:RelationshipReference xmlns:mdssi="http://schemas.openxmlformats.org/package/2006/digital-signature" SourceId="rId1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17"/>
            <mdssi:RelationshipReference xmlns:mdssi="http://schemas.openxmlformats.org/package/2006/digital-signature" SourceId="rId2"/>
            <mdssi:RelationshipReference xmlns:mdssi="http://schemas.openxmlformats.org/package/2006/digital-signature" SourceId="rId16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</Transform>
          <Transform Algorithm="http://www.w3.org/TR/2001/REC-xml-c14n-20010315"/>
        </Transforms>
        <DigestMethod Algorithm="http://www.w3.org/2000/09/xmldsig#sha1"/>
        <DigestValue>W+HKrbNjWq5ygwh2A4HSBubu8sA=</DigestValue>
      </Reference>
      <Reference URI="/ppt/slideMasters/_rels/slideMaster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17"/>
            <mdssi:RelationshipReference xmlns:mdssi="http://schemas.openxmlformats.org/package/2006/digital-signature" SourceId="rId2"/>
            <mdssi:RelationshipReference xmlns:mdssi="http://schemas.openxmlformats.org/package/2006/digital-signature" SourceId="rId16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0/09/xmldsig#sha1"/>
        <DigestValue>P6Pe4IbQ5adsq8Pl3zjF6WVwzUM=</DigestValue>
      </Reference>
      <Reference URI="/ppt/slideMasters/slideMaster1.xml?ContentType=application/vnd.openxmlformats-officedocument.presentationml.slideMaster+xml">
        <DigestMethod Algorithm="http://www.w3.org/2000/09/xmldsig#sha1"/>
        <DigestValue>FJQ4U0O4xhcZUHjltE5Wuwg+/A8=</DigestValue>
      </Reference>
      <Reference URI="/ppt/slideMasters/slideMaster2.xml?ContentType=application/vnd.openxmlformats-officedocument.presentationml.slideMaster+xml">
        <DigestMethod Algorithm="http://www.w3.org/2000/09/xmldsig#sha1"/>
        <DigestValue>mefvX0zPMvx1QLeFP5oDhTtHDRk=</DigestValue>
      </Reference>
      <Reference URI="/ppt/slideMasters/slideMaster3.xml?ContentType=application/vnd.openxmlformats-officedocument.presentationml.slideMaster+xml">
        <DigestMethod Algorithm="http://www.w3.org/2000/09/xmldsig#sha1"/>
        <DigestValue>q2UBhpkkMEbvRqLhTg674h10Buo=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PSQvW4IqAk287l9FutfGskP+XBc=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</Transform>
          <Transform Algorithm="http://www.w3.org/TR/2001/REC-xml-c14n-20010315"/>
        </Transforms>
        <DigestMethod Algorithm="http://www.w3.org/2000/09/xmldsig#sha1"/>
        <DigestValue>L7meSb60c79W7WGCNkVZ5POGQCk=</DigestValue>
      </Reference>
      <Reference URI="/ppt/slides/_rels/slide1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0/09/xmldsig#sha1"/>
        <DigestValue>Thfm02TVLt2pH+580giMdyRgviM=</DigestValue>
      </Reference>
      <Reference URI="/ppt/slides/_rels/slide1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nNuhD9Y0jaNPOkDoLet8Rpn2cz8=</DigestValue>
      </Reference>
      <Reference URI="/ppt/slides/_rels/slide1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NFDszg4yCMA5wBAO2t53QUyoLXc=</DigestValue>
      </Reference>
      <Reference URI="/ppt/slides/_rels/slide1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880V0Pot2QwKT6DJ8EFARBFbK2M=</DigestValue>
      </Reference>
      <Reference URI="/ppt/slides/_rels/slide1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XB+LIL5V2b9Q14nL6E3NnIFQSiI=</DigestValue>
      </Reference>
      <Reference URI="/ppt/slides/_rels/slide1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yZ+H8BRwEtkRoDJObFkzWV9+OiU=</DigestValue>
      </Reference>
      <Reference URI="/ppt/slides/_rels/slide1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</Transform>
          <Transform Algorithm="http://www.w3.org/TR/2001/REC-xml-c14n-20010315"/>
        </Transforms>
        <DigestMethod Algorithm="http://www.w3.org/2000/09/xmldsig#sha1"/>
        <DigestValue>IcgKzfo0qy/6m2BY699xj5Sa+18=</DigestValue>
      </Reference>
      <Reference URI="/ppt/slides/_rels/slide1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</Transform>
          <Transform Algorithm="http://www.w3.org/TR/2001/REC-xml-c14n-20010315"/>
        </Transforms>
        <DigestMethod Algorithm="http://www.w3.org/2000/09/xmldsig#sha1"/>
        <DigestValue>DMFobj7r6/g5RSBplDgZMgAMgXE=</DigestValue>
      </Reference>
      <Reference URI="/ppt/slides/_rels/slide1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</Transform>
          <Transform Algorithm="http://www.w3.org/TR/2001/REC-xml-c14n-20010315"/>
        </Transforms>
        <DigestMethod Algorithm="http://www.w3.org/2000/09/xmldsig#sha1"/>
        <DigestValue>hOyeiQnLr5+cC3q4ESxjYNkDSNU=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Y4xwN4sffvEqfZ8Jv9at7OGSPhE=</DigestValue>
      </Reference>
      <Reference URI="/ppt/slides/_rels/slide2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0/09/xmldsig#sha1"/>
        <DigestValue>OJrKSfguYBjQsOetkA4vJMZ5VFs=</DigestValue>
      </Reference>
      <Reference URI="/ppt/slides/_rels/slide2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0/09/xmldsig#sha1"/>
        <DigestValue>BLoTh5vx4gsHvj6hDpZL6IPy2vU=</DigestValue>
      </Reference>
      <Reference URI="/ppt/slides/_rels/slide2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exODFhx2lZnEz6kdy5iZ2F3zGQA=</DigestValue>
      </Reference>
      <Reference URI="/ppt/slides/_rels/slide2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Y4xwN4sffvEqfZ8Jv9at7OGSPhE=</DigestValue>
      </Reference>
      <Reference URI="/ppt/slides/_rels/slide2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jt+kJBawbtcEbz7bXACXEPnLnLo=</DigestValue>
      </Reference>
      <Reference URI="/ppt/slides/_rels/slide2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aFte28w/p7784Yu9FM0okN+bnWo=</DigestValue>
      </Reference>
      <Reference URI="/ppt/slides/_rels/slide2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trb+Fd8SFFx8HQID2MuHOQXi8Cg=</DigestValue>
      </Reference>
      <Reference URI="/ppt/slides/_rels/slide2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LmVmkb82cOaSfAU469o9wbr7HaA=</DigestValue>
      </Reference>
      <Reference URI="/ppt/slides/_rels/slide2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hpeelECPTod/fNcVWtP7igKqdUQ=</DigestValue>
      </Reference>
      <Reference URI="/ppt/slides/_rels/slide2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2wp5+3lkwEfA0CetPhqqXED0PNc=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L4UKwQTatn8PyZ7MoAHyvvqYUxo=</DigestValue>
      </Reference>
      <Reference URI="/ppt/slides/_rels/slide3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E0zXaHrm62ErxJTTXkdNKzIGG3Q=</DigestValue>
      </Reference>
      <Reference URI="/ppt/slides/_rels/slide3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EIAVDr0Mch4FlbPU9tx/LWvqp0k=</DigestValue>
      </Reference>
      <Reference URI="/ppt/slides/_rels/slide3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vm0w04kYFNSWgarbwTSin36qcu4=</DigestValue>
      </Reference>
      <Reference URI="/ppt/slides/_rels/slide3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AjBnORJdnvZzVkGORVZJKQVlK18=</DigestValue>
      </Reference>
      <Reference URI="/ppt/slides/_rels/slide3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pzJBwkYb9sjUTg1d1EuTpAoZpYA=</DigestValue>
      </Reference>
      <Reference URI="/ppt/slides/_rels/slide3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OvsfsYfuOSu+T8QK/oIhciaK/ew=</DigestValue>
      </Reference>
      <Reference URI="/ppt/slides/_rels/slide3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AjBnORJdnvZzVkGORVZJKQVlK18=</DigestValue>
      </Reference>
      <Reference URI="/ppt/slides/_rels/slide3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0/09/xmldsig#sha1"/>
        <DigestValue>nuDHIKAZBMQFPuNuR1NlLDgTGAY=</DigestValue>
      </Reference>
      <Reference URI="/ppt/slides/_rels/slide3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0mgKqucy4NbEqqNQoVfZH37QXOU=</DigestValue>
      </Reference>
      <Reference URI="/ppt/slides/_rels/slide3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0/09/xmldsig#sha1"/>
        <DigestValue>Sh2j/EGLUG4UFYolF6T8Fs52X8c=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4EPY4eXYTiVADe4aLyvCncrWsNE=</DigestValue>
      </Reference>
      <Reference URI="/ppt/slides/_rels/slide4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</Transform>
          <Transform Algorithm="http://www.w3.org/TR/2001/REC-xml-c14n-20010315"/>
        </Transforms>
        <DigestMethod Algorithm="http://www.w3.org/2000/09/xmldsig#sha1"/>
        <DigestValue>eGIpjiK30gO7HL+p8Lix/QV/Ox8=</DigestValue>
      </Reference>
      <Reference URI="/ppt/slides/_rels/slide4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JkPlh9B7DvcCV+YquCF1UxXkAm4=</DigestValue>
      </Reference>
      <Reference URI="/ppt/slides/_rels/slide4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xwucuCrCMgF8VMGVi81Z5H9vv2E=</DigestValue>
      </Reference>
      <Reference URI="/ppt/slides/_rels/slide4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PSQvW4IqAk287l9FutfGskP+XBc=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KRZIb4WywcKBKONS3npCsPeZuWQ=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bhWQrF9YC6fKORq97RscEwkFzIY=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tH2AKexU+LWwTeJMr5o7Bwr2e0o=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0/09/xmldsig#sha1"/>
        <DigestValue>VggY5ohFgFLKQZ8ludWLBJFPle0=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8"/>
          </Transform>
          <Transform Algorithm="http://www.w3.org/TR/2001/REC-xml-c14n-20010315"/>
        </Transforms>
        <DigestMethod Algorithm="http://www.w3.org/2000/09/xmldsig#sha1"/>
        <DigestValue>38+fu/+pMwpAm44zdrZokOxCLZk=</DigestValue>
      </Reference>
      <Reference URI="/ppt/slides/slide1.xml?ContentType=application/vnd.openxmlformats-officedocument.presentationml.slide+xml">
        <DigestMethod Algorithm="http://www.w3.org/2000/09/xmldsig#sha1"/>
        <DigestValue>yvHLY0A2MeU4zNxIrytT0pMbzdI=</DigestValue>
      </Reference>
      <Reference URI="/ppt/slides/slide10.xml?ContentType=application/vnd.openxmlformats-officedocument.presentationml.slide+xml">
        <DigestMethod Algorithm="http://www.w3.org/2000/09/xmldsig#sha1"/>
        <DigestValue>fFvpngNPPDc4uEgoBuWprGT2gfM=</DigestValue>
      </Reference>
      <Reference URI="/ppt/slides/slide11.xml?ContentType=application/vnd.openxmlformats-officedocument.presentationml.slide+xml">
        <DigestMethod Algorithm="http://www.w3.org/2000/09/xmldsig#sha1"/>
        <DigestValue>41F+IpbK6VoasB58xlpIrgpoKIs=</DigestValue>
      </Reference>
      <Reference URI="/ppt/slides/slide12.xml?ContentType=application/vnd.openxmlformats-officedocument.presentationml.slide+xml">
        <DigestMethod Algorithm="http://www.w3.org/2000/09/xmldsig#sha1"/>
        <DigestValue>oVZJkMg8kcjXzS3jnjvfbSgSWUY=</DigestValue>
      </Reference>
      <Reference URI="/ppt/slides/slide13.xml?ContentType=application/vnd.openxmlformats-officedocument.presentationml.slide+xml">
        <DigestMethod Algorithm="http://www.w3.org/2000/09/xmldsig#sha1"/>
        <DigestValue>IjDgJ4bFOfiTzdUvC0EgMkAgCwg=</DigestValue>
      </Reference>
      <Reference URI="/ppt/slides/slide14.xml?ContentType=application/vnd.openxmlformats-officedocument.presentationml.slide+xml">
        <DigestMethod Algorithm="http://www.w3.org/2000/09/xmldsig#sha1"/>
        <DigestValue>/q7/+M6XSLmr6WbBHjArusFaYPw=</DigestValue>
      </Reference>
      <Reference URI="/ppt/slides/slide15.xml?ContentType=application/vnd.openxmlformats-officedocument.presentationml.slide+xml">
        <DigestMethod Algorithm="http://www.w3.org/2000/09/xmldsig#sha1"/>
        <DigestValue>he2Eu+U/mpMzpqPuFjKbBIvxs2U=</DigestValue>
      </Reference>
      <Reference URI="/ppt/slides/slide16.xml?ContentType=application/vnd.openxmlformats-officedocument.presentationml.slide+xml">
        <DigestMethod Algorithm="http://www.w3.org/2000/09/xmldsig#sha1"/>
        <DigestValue>JkNWJAh1bCQGZ1Rd7ZaiBNIgFGw=</DigestValue>
      </Reference>
      <Reference URI="/ppt/slides/slide17.xml?ContentType=application/vnd.openxmlformats-officedocument.presentationml.slide+xml">
        <DigestMethod Algorithm="http://www.w3.org/2000/09/xmldsig#sha1"/>
        <DigestValue>bbQVDX5AgMR9152iuT5X5CAufxM=</DigestValue>
      </Reference>
      <Reference URI="/ppt/slides/slide18.xml?ContentType=application/vnd.openxmlformats-officedocument.presentationml.slide+xml">
        <DigestMethod Algorithm="http://www.w3.org/2000/09/xmldsig#sha1"/>
        <DigestValue>mZVrHyN5ZZMjYGr5YCLyt0TDOg4=</DigestValue>
      </Reference>
      <Reference URI="/ppt/slides/slide19.xml?ContentType=application/vnd.openxmlformats-officedocument.presentationml.slide+xml">
        <DigestMethod Algorithm="http://www.w3.org/2000/09/xmldsig#sha1"/>
        <DigestValue>ACXKqUpzfpeUjRaIU+0E8CWBsnE=</DigestValue>
      </Reference>
      <Reference URI="/ppt/slides/slide2.xml?ContentType=application/vnd.openxmlformats-officedocument.presentationml.slide+xml">
        <DigestMethod Algorithm="http://www.w3.org/2000/09/xmldsig#sha1"/>
        <DigestValue>S2XGG5U7cLcu3H7AFtVkLKSDMvQ=</DigestValue>
      </Reference>
      <Reference URI="/ppt/slides/slide20.xml?ContentType=application/vnd.openxmlformats-officedocument.presentationml.slide+xml">
        <DigestMethod Algorithm="http://www.w3.org/2000/09/xmldsig#sha1"/>
        <DigestValue>TIjorMYsH3X3B2rMYW4xbHvomrE=</DigestValue>
      </Reference>
      <Reference URI="/ppt/slides/slide21.xml?ContentType=application/vnd.openxmlformats-officedocument.presentationml.slide+xml">
        <DigestMethod Algorithm="http://www.w3.org/2000/09/xmldsig#sha1"/>
        <DigestValue>Np9pGABt+Yd3gIAtCIv8G3hN7G4=</DigestValue>
      </Reference>
      <Reference URI="/ppt/slides/slide22.xml?ContentType=application/vnd.openxmlformats-officedocument.presentationml.slide+xml">
        <DigestMethod Algorithm="http://www.w3.org/2000/09/xmldsig#sha1"/>
        <DigestValue>cfappRKcO11+GRslofwtGetrfE0=</DigestValue>
      </Reference>
      <Reference URI="/ppt/slides/slide23.xml?ContentType=application/vnd.openxmlformats-officedocument.presentationml.slide+xml">
        <DigestMethod Algorithm="http://www.w3.org/2000/09/xmldsig#sha1"/>
        <DigestValue>qiiBhbgWPBxHwB0VIPx1HXJRRGk=</DigestValue>
      </Reference>
      <Reference URI="/ppt/slides/slide24.xml?ContentType=application/vnd.openxmlformats-officedocument.presentationml.slide+xml">
        <DigestMethod Algorithm="http://www.w3.org/2000/09/xmldsig#sha1"/>
        <DigestValue>0a2IJGwmGwf8UPpEkGYV6YAMai8=</DigestValue>
      </Reference>
      <Reference URI="/ppt/slides/slide25.xml?ContentType=application/vnd.openxmlformats-officedocument.presentationml.slide+xml">
        <DigestMethod Algorithm="http://www.w3.org/2000/09/xmldsig#sha1"/>
        <DigestValue>Bbze6jlhw48a6wZGUQe9s0/Al8A=</DigestValue>
      </Reference>
      <Reference URI="/ppt/slides/slide26.xml?ContentType=application/vnd.openxmlformats-officedocument.presentationml.slide+xml">
        <DigestMethod Algorithm="http://www.w3.org/2000/09/xmldsig#sha1"/>
        <DigestValue>wh71XJ3SbnYxH4h2U3FM1B/pNcE=</DigestValue>
      </Reference>
      <Reference URI="/ppt/slides/slide27.xml?ContentType=application/vnd.openxmlformats-officedocument.presentationml.slide+xml">
        <DigestMethod Algorithm="http://www.w3.org/2000/09/xmldsig#sha1"/>
        <DigestValue>4RiunpxPAxBTeAEAmCBPXqx8CKE=</DigestValue>
      </Reference>
      <Reference URI="/ppt/slides/slide28.xml?ContentType=application/vnd.openxmlformats-officedocument.presentationml.slide+xml">
        <DigestMethod Algorithm="http://www.w3.org/2000/09/xmldsig#sha1"/>
        <DigestValue>VzowEVjfnX3TS971NsrNxj+bs/Y=</DigestValue>
      </Reference>
      <Reference URI="/ppt/slides/slide29.xml?ContentType=application/vnd.openxmlformats-officedocument.presentationml.slide+xml">
        <DigestMethod Algorithm="http://www.w3.org/2000/09/xmldsig#sha1"/>
        <DigestValue>2PictNapvB3/BFutEsobEcL7L0Q=</DigestValue>
      </Reference>
      <Reference URI="/ppt/slides/slide3.xml?ContentType=application/vnd.openxmlformats-officedocument.presentationml.slide+xml">
        <DigestMethod Algorithm="http://www.w3.org/2000/09/xmldsig#sha1"/>
        <DigestValue>qUST27uyQTM4gRDw0pH13I05X1M=</DigestValue>
      </Reference>
      <Reference URI="/ppt/slides/slide30.xml?ContentType=application/vnd.openxmlformats-officedocument.presentationml.slide+xml">
        <DigestMethod Algorithm="http://www.w3.org/2000/09/xmldsig#sha1"/>
        <DigestValue>REYF78fq7IRrf7oumw7OFQbr8IM=</DigestValue>
      </Reference>
      <Reference URI="/ppt/slides/slide31.xml?ContentType=application/vnd.openxmlformats-officedocument.presentationml.slide+xml">
        <DigestMethod Algorithm="http://www.w3.org/2000/09/xmldsig#sha1"/>
        <DigestValue>TATPGzHZNzN0HYF9CmG9uoKx3oA=</DigestValue>
      </Reference>
      <Reference URI="/ppt/slides/slide32.xml?ContentType=application/vnd.openxmlformats-officedocument.presentationml.slide+xml">
        <DigestMethod Algorithm="http://www.w3.org/2000/09/xmldsig#sha1"/>
        <DigestValue>+XRqmN2uRloPoXaHdVosHELd8P8=</DigestValue>
      </Reference>
      <Reference URI="/ppt/slides/slide33.xml?ContentType=application/vnd.openxmlformats-officedocument.presentationml.slide+xml">
        <DigestMethod Algorithm="http://www.w3.org/2000/09/xmldsig#sha1"/>
        <DigestValue>qpKPUyFOxdgYkf444PeQQvex/54=</DigestValue>
      </Reference>
      <Reference URI="/ppt/slides/slide34.xml?ContentType=application/vnd.openxmlformats-officedocument.presentationml.slide+xml">
        <DigestMethod Algorithm="http://www.w3.org/2000/09/xmldsig#sha1"/>
        <DigestValue>ntQF+4VicwR3HO/fGwh2AKZuGno=</DigestValue>
      </Reference>
      <Reference URI="/ppt/slides/slide35.xml?ContentType=application/vnd.openxmlformats-officedocument.presentationml.slide+xml">
        <DigestMethod Algorithm="http://www.w3.org/2000/09/xmldsig#sha1"/>
        <DigestValue>RaQgcgw+ObbJQWx8D9Nvo6ZgWlo=</DigestValue>
      </Reference>
      <Reference URI="/ppt/slides/slide36.xml?ContentType=application/vnd.openxmlformats-officedocument.presentationml.slide+xml">
        <DigestMethod Algorithm="http://www.w3.org/2000/09/xmldsig#sha1"/>
        <DigestValue>AxiqNNYi9ZfyjvAz0jOSJ69S3/4=</DigestValue>
      </Reference>
      <Reference URI="/ppt/slides/slide37.xml?ContentType=application/vnd.openxmlformats-officedocument.presentationml.slide+xml">
        <DigestMethod Algorithm="http://www.w3.org/2000/09/xmldsig#sha1"/>
        <DigestValue>v1RKF3ms+16OlxhSLZWhfncARFQ=</DigestValue>
      </Reference>
      <Reference URI="/ppt/slides/slide38.xml?ContentType=application/vnd.openxmlformats-officedocument.presentationml.slide+xml">
        <DigestMethod Algorithm="http://www.w3.org/2000/09/xmldsig#sha1"/>
        <DigestValue>FbNYmG5PA9KOenSyUB4yoqKY4Yk=</DigestValue>
      </Reference>
      <Reference URI="/ppt/slides/slide39.xml?ContentType=application/vnd.openxmlformats-officedocument.presentationml.slide+xml">
        <DigestMethod Algorithm="http://www.w3.org/2000/09/xmldsig#sha1"/>
        <DigestValue>z+EWwMAMEVnGlckEnPxLZceiQuc=</DigestValue>
      </Reference>
      <Reference URI="/ppt/slides/slide4.xml?ContentType=application/vnd.openxmlformats-officedocument.presentationml.slide+xml">
        <DigestMethod Algorithm="http://www.w3.org/2000/09/xmldsig#sha1"/>
        <DigestValue>8wcuCvTZbkvLgJJ0vUN/DHwnENs=</DigestValue>
      </Reference>
      <Reference URI="/ppt/slides/slide40.xml?ContentType=application/vnd.openxmlformats-officedocument.presentationml.slide+xml">
        <DigestMethod Algorithm="http://www.w3.org/2000/09/xmldsig#sha1"/>
        <DigestValue>1PaP7hO9dtrcEQwmKZp53iyqaBc=</DigestValue>
      </Reference>
      <Reference URI="/ppt/slides/slide41.xml?ContentType=application/vnd.openxmlformats-officedocument.presentationml.slide+xml">
        <DigestMethod Algorithm="http://www.w3.org/2000/09/xmldsig#sha1"/>
        <DigestValue>P3eUjlOFJQ+AdjuJVWkKc4equMg=</DigestValue>
      </Reference>
      <Reference URI="/ppt/slides/slide42.xml?ContentType=application/vnd.openxmlformats-officedocument.presentationml.slide+xml">
        <DigestMethod Algorithm="http://www.w3.org/2000/09/xmldsig#sha1"/>
        <DigestValue>LRgw3KBAVs/r0WoaAIeM7Mm0H4o=</DigestValue>
      </Reference>
      <Reference URI="/ppt/slides/slide43.xml?ContentType=application/vnd.openxmlformats-officedocument.presentationml.slide+xml">
        <DigestMethod Algorithm="http://www.w3.org/2000/09/xmldsig#sha1"/>
        <DigestValue>fInaL+1srhXf8PGj/yEcye1HZcA=</DigestValue>
      </Reference>
      <Reference URI="/ppt/slides/slide5.xml?ContentType=application/vnd.openxmlformats-officedocument.presentationml.slide+xml">
        <DigestMethod Algorithm="http://www.w3.org/2000/09/xmldsig#sha1"/>
        <DigestValue>h437+PZXCD2YliNbNbt98MPrk58=</DigestValue>
      </Reference>
      <Reference URI="/ppt/slides/slide6.xml?ContentType=application/vnd.openxmlformats-officedocument.presentationml.slide+xml">
        <DigestMethod Algorithm="http://www.w3.org/2000/09/xmldsig#sha1"/>
        <DigestValue>sopTAFeXt3skkCp1hqUhp9KnKbA=</DigestValue>
      </Reference>
      <Reference URI="/ppt/slides/slide7.xml?ContentType=application/vnd.openxmlformats-officedocument.presentationml.slide+xml">
        <DigestMethod Algorithm="http://www.w3.org/2000/09/xmldsig#sha1"/>
        <DigestValue>hhR3mbJ2WGJeGDAxNzyYr+c1IwU=</DigestValue>
      </Reference>
      <Reference URI="/ppt/slides/slide8.xml?ContentType=application/vnd.openxmlformats-officedocument.presentationml.slide+xml">
        <DigestMethod Algorithm="http://www.w3.org/2000/09/xmldsig#sha1"/>
        <DigestValue>FSIGDC/FA4W5MGPF/k6XGG/m5o4=</DigestValue>
      </Reference>
      <Reference URI="/ppt/slides/slide9.xml?ContentType=application/vnd.openxmlformats-officedocument.presentationml.slide+xml">
        <DigestMethod Algorithm="http://www.w3.org/2000/09/xmldsig#sha1"/>
        <DigestValue>m2rK+UfXncmjMFiNFG9f6L+fx2Q=</DigestValue>
      </Reference>
      <Reference URI="/ppt/tableStyles.xml?ContentType=application/vnd.openxmlformats-officedocument.presentationml.tableStyles+xml">
        <DigestMethod Algorithm="http://www.w3.org/2000/09/xmldsig#sha1"/>
        <DigestValue>Sb/RPtAhmbAEvwoBmllvEndY2SY=</DigestValue>
      </Reference>
      <Reference URI="/ppt/theme/theme1.xml?ContentType=application/vnd.openxmlformats-officedocument.theme+xml">
        <DigestMethod Algorithm="http://www.w3.org/2000/09/xmldsig#sha1"/>
        <DigestValue>SeHP8tQycXCaZsbN3LwDNgmNLzI=</DigestValue>
      </Reference>
      <Reference URI="/ppt/theme/theme2.xml?ContentType=application/vnd.openxmlformats-officedocument.theme+xml">
        <DigestMethod Algorithm="http://www.w3.org/2000/09/xmldsig#sha1"/>
        <DigestValue>SbjDU2hd1iFETyCkxee1yc3L34A=</DigestValue>
      </Reference>
      <Reference URI="/ppt/theme/theme3.xml?ContentType=application/vnd.openxmlformats-officedocument.theme+xml">
        <DigestMethod Algorithm="http://www.w3.org/2000/09/xmldsig#sha1"/>
        <DigestValue>oly7aDdBdhFU0RQOxMdTK7nKT/I=</DigestValue>
      </Reference>
      <Reference URI="/ppt/theme/theme4.xml?ContentType=application/vnd.openxmlformats-officedocument.theme+xml">
        <DigestMethod Algorithm="http://www.w3.org/2000/09/xmldsig#sha1"/>
        <DigestValue>PES2JD5IFN38MyfbP9RR4WDWHIc=</DigestValue>
      </Reference>
      <Reference URI="/ppt/theme/theme5.xml?ContentType=application/vnd.openxmlformats-officedocument.theme+xml">
        <DigestMethod Algorithm="http://www.w3.org/2000/09/xmldsig#sha1"/>
        <DigestValue>/eKEHj0PAcjlinHYGvZ+VrsO7do=</DigestValue>
      </Reference>
      <Reference URI="/ppt/viewProps.xml?ContentType=application/vnd.openxmlformats-officedocument.presentationml.viewProps+xml">
        <DigestMethod Algorithm="http://www.w3.org/2000/09/xmldsig#sha1"/>
        <DigestValue>yLG9UvIetAHUtkcckc1labNnFkU=</DigestValue>
      </Reference>
    </Manifest>
    <SignatureProperties>
      <SignatureProperty Id="idSignatureTime" Target="#idPackageSignature">
        <mdssi:SignatureTime xmlns:mdssi="http://schemas.openxmlformats.org/package/2006/digital-signature">
          <mdssi:Format>YYYY-MM-DDThh:mm:ssTZD</mdssi:Format>
          <mdssi:Value>2017-11-27T02:54:10Z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/>
          <WindowsVersion>10.0</WindowsVersion>
          <OfficeVersion>16.0</OfficeVersion>
          <ApplicationVersion>16.0</ApplicationVersion>
          <Monitors>2</Monitors>
          <HorizontalResolution>3200</HorizontalResolution>
          <VerticalResolution>1800</VerticalResolution>
          <ColorDepth>32</ColorDepth>
          <SignatureProviderId>{00000000-0000-0000-0000-000000000000}</SignatureProviderId>
          <SignatureProviderUrl/>
          <SignatureProviderDetails>9</SignatureProviderDetails>
          <SignatureType>1</SignatureType>
        </SignatureInfoV1>
        <SignatureInfoV2 xmlns="http://schemas.microsoft.com/office/2006/digsig">
          <Address1>Knoy B13, 401 N. Grant Street </Address1>
          <Address2/>
        </SignatureInfoV2>
      </SignatureProperty>
    </SignatureProperties>
  </Object>
  <Object>
    <xd:QualifyingProperties xmlns:xd="http://uri.etsi.org/01903/v1.3.2#" Target="#idPackageSignature">
      <xd:SignedProperties Id="idSignedProperties">
        <xd:SignedSignatureProperties>
          <xd:SigningTime>2017-11-27T02:54:10Z</xd:SigningTime>
          <xd:SigningCertificate>
            <xd:Cert>
              <xd:CertDigest>
                <DigestMethod Algorithm="http://www.w3.org/2000/09/xmldsig#sha1"/>
                <DigestValue>cEnw1yIZfybLDzGfcpRkWDyojWU=</DigestValue>
              </xd:CertDigest>
              <xd:IssuerSerial>
                <X509IssuerName>G=Zheng Zhou, C=United States, E=zhengzhou.purdue@gmail.com, L=US, CN=Zheng Zhou</X509IssuerName>
                <X509SerialNumber>30604597835348714774463872612159206213</X509SerialNumber>
              </xd:IssuerSerial>
            </xd:Cert>
          </xd:SigningCertificate>
          <xd:SignaturePolicyIdentifier>
            <xd:SignaturePolicyImplied/>
          </xd:SignaturePolicyIdentifier>
          <xd:SignatureProductionPlace>
            <xd:City>West Lafayette</xd:City>
            <xd:StateOrProvince>Indiana</xd:StateOrProvince>
            <xd:PostalCode>47906</xd:PostalCode>
            <xd:CountryName>USA</xd:CountryName>
          </xd:SignatureProductionPlace>
          <xd:SignerRole>
            <xd:ClaimedRoles>
              <xd:ClaimedRole>Creator</xd:ClaimedRole>
            </xd:ClaimedRoles>
          </xd:SignerRole>
        </xd:SignedSignatureProperties>
        <xd:SignedDataObjectProperties>
          <xd:CommitmentTypeIndication>
            <xd:CommitmentTypeId>
              <xd:Identifier>http://uri.etsi.org/01903/v1.2.2#ProofOfOrigin</xd:Identifier>
              <xd:Description>Created and approved this document</xd:Description>
            </xd:CommitmentTypeId>
            <xd:AllSignedDataObjects/>
          </xd:CommitmentTypeIndication>
        </xd:SignedDataObjectProperties>
      </xd:SignedProperties>
    </xd:Qualifying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1991</Words>
  <Application>Microsoft Office PowerPoint</Application>
  <PresentationFormat>On-screen Show (16:9)</PresentationFormat>
  <Paragraphs>291</Paragraphs>
  <Slides>43</Slides>
  <Notes>21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Lucida Grande</vt:lpstr>
      <vt:lpstr>宋体</vt:lpstr>
      <vt:lpstr>Arial</vt:lpstr>
      <vt:lpstr>Calibri</vt:lpstr>
      <vt:lpstr>Candara</vt:lpstr>
      <vt:lpstr>Constantia</vt:lpstr>
      <vt:lpstr>Impact</vt:lpstr>
      <vt:lpstr>Mangal</vt:lpstr>
      <vt:lpstr>Alternate Basic</vt:lpstr>
      <vt:lpstr>Basic+SocialMedia</vt:lpstr>
      <vt:lpstr>Alternate+SocialMedia</vt:lpstr>
      <vt:lpstr>Image</vt:lpstr>
      <vt:lpstr>Aesthetic Design Award</vt:lpstr>
      <vt:lpstr>PowerPoint Presentation</vt:lpstr>
      <vt:lpstr>ClockPetals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WindNebula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Aesthetic Design Award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Zheng Zhou</cp:lastModifiedBy>
  <cp:revision>190</cp:revision>
  <cp:lastPrinted>2012-02-14T22:31:46Z</cp:lastPrinted>
  <dcterms:created xsi:type="dcterms:W3CDTF">2011-09-20T15:44:26Z</dcterms:created>
  <dcterms:modified xsi:type="dcterms:W3CDTF">2017-11-27T02:51:23Z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